
<file path=[Content_Types].xml><?xml version="1.0" encoding="utf-8"?>
<Types xmlns="http://schemas.openxmlformats.org/package/2006/content-types">
  <Default Extension="fntdata" ContentType="application/x-fontdata"/>
  <Default Extension="gif" ContentType="image/gif"/>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5" r:id="rId1"/>
  </p:sldMasterIdLst>
  <p:notesMasterIdLst>
    <p:notesMasterId r:id="rId34"/>
  </p:notesMasterIdLst>
  <p:sldIdLst>
    <p:sldId id="256" r:id="rId2"/>
    <p:sldId id="258" r:id="rId3"/>
    <p:sldId id="259" r:id="rId4"/>
    <p:sldId id="263" r:id="rId5"/>
    <p:sldId id="264" r:id="rId6"/>
    <p:sldId id="340" r:id="rId7"/>
    <p:sldId id="341" r:id="rId8"/>
    <p:sldId id="343" r:id="rId9"/>
    <p:sldId id="345" r:id="rId10"/>
    <p:sldId id="348" r:id="rId11"/>
    <p:sldId id="357" r:id="rId12"/>
    <p:sldId id="366" r:id="rId13"/>
    <p:sldId id="379" r:id="rId14"/>
    <p:sldId id="380" r:id="rId15"/>
    <p:sldId id="381" r:id="rId16"/>
    <p:sldId id="382" r:id="rId17"/>
    <p:sldId id="383" r:id="rId18"/>
    <p:sldId id="367" r:id="rId19"/>
    <p:sldId id="370" r:id="rId20"/>
    <p:sldId id="371" r:id="rId21"/>
    <p:sldId id="372" r:id="rId22"/>
    <p:sldId id="368" r:id="rId23"/>
    <p:sldId id="373" r:id="rId24"/>
    <p:sldId id="374" r:id="rId25"/>
    <p:sldId id="375" r:id="rId26"/>
    <p:sldId id="376" r:id="rId27"/>
    <p:sldId id="377" r:id="rId28"/>
    <p:sldId id="369" r:id="rId29"/>
    <p:sldId id="378" r:id="rId30"/>
    <p:sldId id="361" r:id="rId31"/>
    <p:sldId id="360" r:id="rId32"/>
    <p:sldId id="293" r:id="rId33"/>
  </p:sldIdLst>
  <p:sldSz cx="9144000" cy="5143500" type="screen16x9"/>
  <p:notesSz cx="6858000" cy="9144000"/>
  <p:embeddedFontLst>
    <p:embeddedFont>
      <p:font typeface="Baskerville Old Face" panose="02020602080505020303" pitchFamily="18" charset="0"/>
      <p:regular r:id="rId35"/>
    </p:embeddedFont>
    <p:embeddedFont>
      <p:font typeface="Bebas Neue" panose="020B0606020202050201" pitchFamily="34" charset="0"/>
      <p:regular r:id="rId36"/>
    </p:embeddedFont>
    <p:embeddedFont>
      <p:font typeface="Calibri" panose="020F0502020204030204" pitchFamily="34" charset="0"/>
      <p:regular r:id="rId37"/>
      <p:bold r:id="rId38"/>
      <p:italic r:id="rId39"/>
      <p:boldItalic r:id="rId40"/>
    </p:embeddedFont>
    <p:embeddedFont>
      <p:font typeface="Mongolian Baiti" panose="03000500000000000000" pitchFamily="66" charset="0"/>
      <p:regular r:id="rId41"/>
    </p:embeddedFont>
    <p:embeddedFont>
      <p:font typeface="Nunito Light" pitchFamily="2" charset="0"/>
      <p:regular r:id="rId42"/>
      <p:italic r:id="rId43"/>
    </p:embeddedFont>
    <p:embeddedFont>
      <p:font typeface="Oleo Script" panose="020B0604020202020204" charset="0"/>
      <p:regular r:id="rId44"/>
      <p:bold r:id="rId45"/>
    </p:embeddedFont>
    <p:embeddedFont>
      <p:font typeface="Roboto" panose="02000000000000000000" pitchFamily="2" charset="0"/>
      <p:regular r:id="rId46"/>
      <p:bold r:id="rId47"/>
      <p:italic r:id="rId48"/>
      <p:boldItalic r:id="rId49"/>
    </p:embeddedFont>
    <p:embeddedFont>
      <p:font typeface="Source Sans Pro" panose="020B050303040302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6EF022-FE6E-457B-8FF7-B27444BCEE81}">
  <a:tblStyle styleId="{266EF022-FE6E-457B-8FF7-B27444BCEE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نمط فاتح 3 - تميي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60"/>
  </p:normalViewPr>
  <p:slideViewPr>
    <p:cSldViewPr snapToGrid="0">
      <p:cViewPr>
        <p:scale>
          <a:sx n="50" d="100"/>
          <a:sy n="50" d="100"/>
        </p:scale>
        <p:origin x="2525" y="9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193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191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0353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1614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557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8140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380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097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0086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895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19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0297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090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231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00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559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867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286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814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080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9917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372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724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816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949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91729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967251"/>
            <a:ext cx="7717800" cy="249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500">
                <a:solidFill>
                  <a:srgbClr val="164C45"/>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0" name="Google Shape;10;p2"/>
          <p:cNvSpPr txBox="1">
            <a:spLocks noGrp="1"/>
          </p:cNvSpPr>
          <p:nvPr>
            <p:ph type="subTitle" idx="1"/>
          </p:nvPr>
        </p:nvSpPr>
        <p:spPr>
          <a:xfrm>
            <a:off x="713100" y="3542475"/>
            <a:ext cx="7717800" cy="46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1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pic>
        <p:nvPicPr>
          <p:cNvPr id="11" name="Google Shape;11;p2"/>
          <p:cNvPicPr preferRelativeResize="0"/>
          <p:nvPr/>
        </p:nvPicPr>
        <p:blipFill>
          <a:blip r:embed="rId2">
            <a:alphaModFix/>
          </a:blip>
          <a:stretch>
            <a:fillRect/>
          </a:stretch>
        </p:blipFill>
        <p:spPr>
          <a:xfrm rot="3208908">
            <a:off x="5593542" y="-2675781"/>
            <a:ext cx="6703414" cy="6703440"/>
          </a:xfrm>
          <a:prstGeom prst="rect">
            <a:avLst/>
          </a:prstGeom>
          <a:noFill/>
          <a:ln>
            <a:noFill/>
          </a:ln>
        </p:spPr>
      </p:pic>
      <p:pic>
        <p:nvPicPr>
          <p:cNvPr id="12" name="Google Shape;12;p2"/>
          <p:cNvPicPr preferRelativeResize="0"/>
          <p:nvPr/>
        </p:nvPicPr>
        <p:blipFill>
          <a:blip r:embed="rId3">
            <a:alphaModFix/>
          </a:blip>
          <a:stretch>
            <a:fillRect/>
          </a:stretch>
        </p:blipFill>
        <p:spPr>
          <a:xfrm rot="3594764">
            <a:off x="-2698196" y="1781239"/>
            <a:ext cx="5654668" cy="5654676"/>
          </a:xfrm>
          <a:prstGeom prst="rect">
            <a:avLst/>
          </a:prstGeom>
          <a:noFill/>
          <a:ln>
            <a:noFill/>
          </a:ln>
        </p:spPr>
      </p:pic>
      <p:pic>
        <p:nvPicPr>
          <p:cNvPr id="13" name="Google Shape;13;p2"/>
          <p:cNvPicPr preferRelativeResize="0"/>
          <p:nvPr/>
        </p:nvPicPr>
        <p:blipFill>
          <a:blip r:embed="rId4">
            <a:alphaModFix amt="81000"/>
          </a:blip>
          <a:stretch>
            <a:fillRect/>
          </a:stretch>
        </p:blipFill>
        <p:spPr>
          <a:xfrm>
            <a:off x="-112780" y="3542471"/>
            <a:ext cx="4093325" cy="4093301"/>
          </a:xfrm>
          <a:prstGeom prst="rect">
            <a:avLst/>
          </a:prstGeom>
          <a:noFill/>
          <a:ln>
            <a:noFill/>
          </a:ln>
        </p:spPr>
      </p:pic>
      <p:pic>
        <p:nvPicPr>
          <p:cNvPr id="14" name="Google Shape;14;p2"/>
          <p:cNvPicPr preferRelativeResize="0"/>
          <p:nvPr/>
        </p:nvPicPr>
        <p:blipFill>
          <a:blip r:embed="rId4">
            <a:alphaModFix amt="81000"/>
          </a:blip>
          <a:stretch>
            <a:fillRect/>
          </a:stretch>
        </p:blipFill>
        <p:spPr>
          <a:xfrm rot="-9547505">
            <a:off x="5617141" y="-2364178"/>
            <a:ext cx="4093328" cy="409329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2286000" y="1349850"/>
            <a:ext cx="4572000" cy="91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5500">
                <a:solidFill>
                  <a:srgbClr val="164C45"/>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7"/>
          <p:cNvSpPr txBox="1">
            <a:spLocks noGrp="1"/>
          </p:cNvSpPr>
          <p:nvPr>
            <p:ph type="subTitle" idx="1"/>
          </p:nvPr>
        </p:nvSpPr>
        <p:spPr>
          <a:xfrm>
            <a:off x="2286000" y="2264238"/>
            <a:ext cx="4572000" cy="15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Nunito Light"/>
              <a:buChar char="●"/>
              <a:defRPr sz="18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200"/>
              <a:buFont typeface="Nunito Light"/>
              <a:buChar char="○"/>
              <a:defRPr/>
            </a:lvl5pPr>
            <a:lvl6pPr lvl="5" algn="ctr" rtl="0">
              <a:lnSpc>
                <a:spcPct val="100000"/>
              </a:lnSpc>
              <a:spcBef>
                <a:spcPts val="1600"/>
              </a:spcBef>
              <a:spcAft>
                <a:spcPts val="0"/>
              </a:spcAft>
              <a:buClr>
                <a:srgbClr val="999999"/>
              </a:buClr>
              <a:buSzPts val="12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200"/>
              <a:buFont typeface="Nunito Light"/>
              <a:buChar char="■"/>
              <a:defRPr/>
            </a:lvl9pPr>
          </a:lstStyle>
          <a:p>
            <a:endParaRPr/>
          </a:p>
        </p:txBody>
      </p:sp>
      <p:pic>
        <p:nvPicPr>
          <p:cNvPr id="48" name="Google Shape;48;p7"/>
          <p:cNvPicPr preferRelativeResize="0"/>
          <p:nvPr/>
        </p:nvPicPr>
        <p:blipFill rotWithShape="1">
          <a:blip r:embed="rId2">
            <a:alphaModFix/>
          </a:blip>
          <a:srcRect t="32027" b="31664"/>
          <a:stretch/>
        </p:blipFill>
        <p:spPr>
          <a:xfrm rot="-4263621">
            <a:off x="6112023" y="2451150"/>
            <a:ext cx="6373799" cy="2314199"/>
          </a:xfrm>
          <a:prstGeom prst="rect">
            <a:avLst/>
          </a:prstGeom>
          <a:noFill/>
          <a:ln>
            <a:noFill/>
          </a:ln>
        </p:spPr>
      </p:pic>
      <p:pic>
        <p:nvPicPr>
          <p:cNvPr id="49" name="Google Shape;49;p7"/>
          <p:cNvPicPr preferRelativeResize="0"/>
          <p:nvPr/>
        </p:nvPicPr>
        <p:blipFill rotWithShape="1">
          <a:blip r:embed="rId2">
            <a:alphaModFix/>
          </a:blip>
          <a:srcRect t="32027" b="31664"/>
          <a:stretch/>
        </p:blipFill>
        <p:spPr>
          <a:xfrm rot="-4341195">
            <a:off x="-3514353" y="-308872"/>
            <a:ext cx="6373800" cy="2314196"/>
          </a:xfrm>
          <a:prstGeom prst="rect">
            <a:avLst/>
          </a:prstGeom>
          <a:noFill/>
          <a:ln>
            <a:noFill/>
          </a:ln>
        </p:spPr>
      </p:pic>
      <p:pic>
        <p:nvPicPr>
          <p:cNvPr id="50" name="Google Shape;50;p7"/>
          <p:cNvPicPr preferRelativeResize="0"/>
          <p:nvPr/>
        </p:nvPicPr>
        <p:blipFill>
          <a:blip r:embed="rId3">
            <a:alphaModFix/>
          </a:blip>
          <a:stretch>
            <a:fillRect/>
          </a:stretch>
        </p:blipFill>
        <p:spPr>
          <a:xfrm rot="8099991">
            <a:off x="-2617061" y="-3831032"/>
            <a:ext cx="6272575" cy="6272571"/>
          </a:xfrm>
          <a:prstGeom prst="rect">
            <a:avLst/>
          </a:prstGeom>
          <a:noFill/>
          <a:ln>
            <a:noFill/>
          </a:ln>
        </p:spPr>
      </p:pic>
      <p:grpSp>
        <p:nvGrpSpPr>
          <p:cNvPr id="51" name="Google Shape;51;p7"/>
          <p:cNvGrpSpPr/>
          <p:nvPr/>
        </p:nvGrpSpPr>
        <p:grpSpPr>
          <a:xfrm rot="2465750">
            <a:off x="7765439" y="656393"/>
            <a:ext cx="1910810" cy="2811596"/>
            <a:chOff x="1531050" y="1657900"/>
            <a:chExt cx="1233200" cy="1814550"/>
          </a:xfrm>
        </p:grpSpPr>
        <p:sp>
          <p:nvSpPr>
            <p:cNvPr id="52" name="Google Shape;52;p7"/>
            <p:cNvSpPr/>
            <p:nvPr/>
          </p:nvSpPr>
          <p:spPr>
            <a:xfrm>
              <a:off x="1859950" y="1965700"/>
              <a:ext cx="43775" cy="43175"/>
            </a:xfrm>
            <a:custGeom>
              <a:avLst/>
              <a:gdLst/>
              <a:ahLst/>
              <a:cxnLst/>
              <a:rect l="l" t="t" r="r" b="b"/>
              <a:pathLst>
                <a:path w="1751" h="1727" extrusionOk="0">
                  <a:moveTo>
                    <a:pt x="870" y="0"/>
                  </a:moveTo>
                  <a:cubicBezTo>
                    <a:pt x="655" y="0"/>
                    <a:pt x="417" y="95"/>
                    <a:pt x="263" y="262"/>
                  </a:cubicBezTo>
                  <a:cubicBezTo>
                    <a:pt x="120" y="405"/>
                    <a:pt x="1" y="655"/>
                    <a:pt x="13" y="869"/>
                  </a:cubicBezTo>
                  <a:cubicBezTo>
                    <a:pt x="24" y="1083"/>
                    <a:pt x="96" y="1322"/>
                    <a:pt x="263" y="1476"/>
                  </a:cubicBezTo>
                  <a:cubicBezTo>
                    <a:pt x="429" y="1631"/>
                    <a:pt x="644" y="1726"/>
                    <a:pt x="870" y="1726"/>
                  </a:cubicBezTo>
                  <a:cubicBezTo>
                    <a:pt x="1096" y="1726"/>
                    <a:pt x="1322" y="1631"/>
                    <a:pt x="1489" y="1476"/>
                  </a:cubicBezTo>
                  <a:cubicBezTo>
                    <a:pt x="1632" y="1322"/>
                    <a:pt x="1751" y="1083"/>
                    <a:pt x="1739" y="869"/>
                  </a:cubicBezTo>
                  <a:cubicBezTo>
                    <a:pt x="1727" y="643"/>
                    <a:pt x="1656" y="417"/>
                    <a:pt x="1489" y="262"/>
                  </a:cubicBezTo>
                  <a:cubicBezTo>
                    <a:pt x="1310" y="107"/>
                    <a:pt x="1108" y="0"/>
                    <a:pt x="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1658750" y="2112125"/>
              <a:ext cx="28875" cy="28600"/>
            </a:xfrm>
            <a:custGeom>
              <a:avLst/>
              <a:gdLst/>
              <a:ahLst/>
              <a:cxnLst/>
              <a:rect l="l" t="t" r="r" b="b"/>
              <a:pathLst>
                <a:path w="1155" h="1144" extrusionOk="0">
                  <a:moveTo>
                    <a:pt x="572" y="1"/>
                  </a:moveTo>
                  <a:cubicBezTo>
                    <a:pt x="274" y="1"/>
                    <a:pt x="0" y="263"/>
                    <a:pt x="12" y="572"/>
                  </a:cubicBezTo>
                  <a:cubicBezTo>
                    <a:pt x="24" y="882"/>
                    <a:pt x="262" y="1144"/>
                    <a:pt x="572" y="1144"/>
                  </a:cubicBezTo>
                  <a:cubicBezTo>
                    <a:pt x="869" y="1144"/>
                    <a:pt x="1155" y="882"/>
                    <a:pt x="1143" y="572"/>
                  </a:cubicBezTo>
                  <a:cubicBezTo>
                    <a:pt x="1131" y="263"/>
                    <a:pt x="893" y="1"/>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1712900" y="1806750"/>
              <a:ext cx="47650" cy="36625"/>
            </a:xfrm>
            <a:custGeom>
              <a:avLst/>
              <a:gdLst/>
              <a:ahLst/>
              <a:cxnLst/>
              <a:rect l="l" t="t" r="r" b="b"/>
              <a:pathLst>
                <a:path w="1906" h="1465" extrusionOk="0">
                  <a:moveTo>
                    <a:pt x="727" y="0"/>
                  </a:moveTo>
                  <a:cubicBezTo>
                    <a:pt x="632" y="0"/>
                    <a:pt x="537" y="24"/>
                    <a:pt x="453" y="72"/>
                  </a:cubicBezTo>
                  <a:cubicBezTo>
                    <a:pt x="358" y="95"/>
                    <a:pt x="275" y="143"/>
                    <a:pt x="215" y="214"/>
                  </a:cubicBezTo>
                  <a:cubicBezTo>
                    <a:pt x="144" y="286"/>
                    <a:pt x="96" y="357"/>
                    <a:pt x="60" y="453"/>
                  </a:cubicBezTo>
                  <a:cubicBezTo>
                    <a:pt x="13" y="536"/>
                    <a:pt x="1" y="631"/>
                    <a:pt x="1" y="726"/>
                  </a:cubicBezTo>
                  <a:cubicBezTo>
                    <a:pt x="13" y="798"/>
                    <a:pt x="25" y="857"/>
                    <a:pt x="25" y="929"/>
                  </a:cubicBezTo>
                  <a:cubicBezTo>
                    <a:pt x="60" y="1048"/>
                    <a:pt x="120" y="1155"/>
                    <a:pt x="215" y="1250"/>
                  </a:cubicBezTo>
                  <a:cubicBezTo>
                    <a:pt x="263" y="1286"/>
                    <a:pt x="311" y="1322"/>
                    <a:pt x="358" y="1357"/>
                  </a:cubicBezTo>
                  <a:cubicBezTo>
                    <a:pt x="477" y="1429"/>
                    <a:pt x="596" y="1453"/>
                    <a:pt x="727" y="1465"/>
                  </a:cubicBezTo>
                  <a:lnTo>
                    <a:pt x="1192" y="1441"/>
                  </a:lnTo>
                  <a:cubicBezTo>
                    <a:pt x="1208" y="1443"/>
                    <a:pt x="1224" y="1444"/>
                    <a:pt x="1241" y="1444"/>
                  </a:cubicBezTo>
                  <a:cubicBezTo>
                    <a:pt x="1319" y="1444"/>
                    <a:pt x="1396" y="1421"/>
                    <a:pt x="1465" y="1381"/>
                  </a:cubicBezTo>
                  <a:cubicBezTo>
                    <a:pt x="1561" y="1357"/>
                    <a:pt x="1632" y="1310"/>
                    <a:pt x="1704" y="1238"/>
                  </a:cubicBezTo>
                  <a:cubicBezTo>
                    <a:pt x="1763" y="1179"/>
                    <a:pt x="1811" y="1095"/>
                    <a:pt x="1846" y="1012"/>
                  </a:cubicBezTo>
                  <a:cubicBezTo>
                    <a:pt x="1894" y="929"/>
                    <a:pt x="1906" y="834"/>
                    <a:pt x="1906" y="738"/>
                  </a:cubicBezTo>
                  <a:cubicBezTo>
                    <a:pt x="1894" y="667"/>
                    <a:pt x="1894" y="607"/>
                    <a:pt x="1882" y="548"/>
                  </a:cubicBezTo>
                  <a:cubicBezTo>
                    <a:pt x="1846" y="417"/>
                    <a:pt x="1787" y="322"/>
                    <a:pt x="1704" y="226"/>
                  </a:cubicBezTo>
                  <a:cubicBezTo>
                    <a:pt x="1644" y="191"/>
                    <a:pt x="1596" y="155"/>
                    <a:pt x="1549" y="119"/>
                  </a:cubicBezTo>
                  <a:cubicBezTo>
                    <a:pt x="1442" y="48"/>
                    <a:pt x="1323" y="24"/>
                    <a:pt x="1192" y="24"/>
                  </a:cubicBezTo>
                  <a:lnTo>
                    <a:pt x="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1531050" y="1718050"/>
              <a:ext cx="29200" cy="28600"/>
            </a:xfrm>
            <a:custGeom>
              <a:avLst/>
              <a:gdLst/>
              <a:ahLst/>
              <a:cxnLst/>
              <a:rect l="l" t="t" r="r" b="b"/>
              <a:pathLst>
                <a:path w="1168" h="1144" extrusionOk="0">
                  <a:moveTo>
                    <a:pt x="584" y="0"/>
                  </a:moveTo>
                  <a:cubicBezTo>
                    <a:pt x="286" y="0"/>
                    <a:pt x="0" y="262"/>
                    <a:pt x="12" y="572"/>
                  </a:cubicBezTo>
                  <a:cubicBezTo>
                    <a:pt x="24" y="881"/>
                    <a:pt x="262" y="1143"/>
                    <a:pt x="584" y="1143"/>
                  </a:cubicBezTo>
                  <a:cubicBezTo>
                    <a:pt x="881" y="1143"/>
                    <a:pt x="1167" y="881"/>
                    <a:pt x="1155" y="572"/>
                  </a:cubicBezTo>
                  <a:cubicBezTo>
                    <a:pt x="1143" y="262"/>
                    <a:pt x="905"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1851925" y="1657900"/>
              <a:ext cx="36625" cy="46175"/>
            </a:xfrm>
            <a:custGeom>
              <a:avLst/>
              <a:gdLst/>
              <a:ahLst/>
              <a:cxnLst/>
              <a:rect l="l" t="t" r="r" b="b"/>
              <a:pathLst>
                <a:path w="1465" h="1847" extrusionOk="0">
                  <a:moveTo>
                    <a:pt x="84" y="715"/>
                  </a:moveTo>
                  <a:cubicBezTo>
                    <a:pt x="81" y="730"/>
                    <a:pt x="78" y="744"/>
                    <a:pt x="75" y="759"/>
                  </a:cubicBezTo>
                  <a:lnTo>
                    <a:pt x="75" y="759"/>
                  </a:lnTo>
                  <a:cubicBezTo>
                    <a:pt x="78" y="744"/>
                    <a:pt x="81" y="730"/>
                    <a:pt x="84" y="715"/>
                  </a:cubicBezTo>
                  <a:close/>
                  <a:moveTo>
                    <a:pt x="1381" y="715"/>
                  </a:moveTo>
                  <a:lnTo>
                    <a:pt x="1381" y="715"/>
                  </a:lnTo>
                  <a:cubicBezTo>
                    <a:pt x="1384" y="730"/>
                    <a:pt x="1387" y="744"/>
                    <a:pt x="1390" y="759"/>
                  </a:cubicBezTo>
                  <a:lnTo>
                    <a:pt x="1390" y="759"/>
                  </a:lnTo>
                  <a:cubicBezTo>
                    <a:pt x="1387" y="744"/>
                    <a:pt x="1384" y="730"/>
                    <a:pt x="1381" y="715"/>
                  </a:cubicBezTo>
                  <a:close/>
                  <a:moveTo>
                    <a:pt x="738" y="1"/>
                  </a:moveTo>
                  <a:cubicBezTo>
                    <a:pt x="679" y="13"/>
                    <a:pt x="619" y="25"/>
                    <a:pt x="560" y="25"/>
                  </a:cubicBezTo>
                  <a:cubicBezTo>
                    <a:pt x="453" y="61"/>
                    <a:pt x="357" y="120"/>
                    <a:pt x="274" y="191"/>
                  </a:cubicBezTo>
                  <a:cubicBezTo>
                    <a:pt x="238" y="239"/>
                    <a:pt x="203" y="287"/>
                    <a:pt x="167" y="322"/>
                  </a:cubicBezTo>
                  <a:cubicBezTo>
                    <a:pt x="107" y="430"/>
                    <a:pt x="84" y="537"/>
                    <a:pt x="84" y="656"/>
                  </a:cubicBezTo>
                  <a:cubicBezTo>
                    <a:pt x="76" y="705"/>
                    <a:pt x="69" y="755"/>
                    <a:pt x="65" y="802"/>
                  </a:cubicBezTo>
                  <a:lnTo>
                    <a:pt x="65" y="802"/>
                  </a:lnTo>
                  <a:cubicBezTo>
                    <a:pt x="54" y="845"/>
                    <a:pt x="43" y="887"/>
                    <a:pt x="36" y="930"/>
                  </a:cubicBezTo>
                  <a:cubicBezTo>
                    <a:pt x="0" y="1061"/>
                    <a:pt x="0" y="1180"/>
                    <a:pt x="36" y="1311"/>
                  </a:cubicBezTo>
                  <a:cubicBezTo>
                    <a:pt x="72" y="1430"/>
                    <a:pt x="131" y="1537"/>
                    <a:pt x="226" y="1632"/>
                  </a:cubicBezTo>
                  <a:cubicBezTo>
                    <a:pt x="274" y="1668"/>
                    <a:pt x="322" y="1704"/>
                    <a:pt x="369" y="1739"/>
                  </a:cubicBezTo>
                  <a:cubicBezTo>
                    <a:pt x="476" y="1811"/>
                    <a:pt x="607" y="1846"/>
                    <a:pt x="738" y="1846"/>
                  </a:cubicBezTo>
                  <a:cubicBezTo>
                    <a:pt x="834" y="1846"/>
                    <a:pt x="929" y="1823"/>
                    <a:pt x="1012" y="1775"/>
                  </a:cubicBezTo>
                  <a:cubicBezTo>
                    <a:pt x="1096" y="1751"/>
                    <a:pt x="1179" y="1704"/>
                    <a:pt x="1238" y="1632"/>
                  </a:cubicBezTo>
                  <a:cubicBezTo>
                    <a:pt x="1334" y="1537"/>
                    <a:pt x="1393" y="1430"/>
                    <a:pt x="1429" y="1311"/>
                  </a:cubicBezTo>
                  <a:cubicBezTo>
                    <a:pt x="1465" y="1180"/>
                    <a:pt x="1465" y="1061"/>
                    <a:pt x="1429" y="930"/>
                  </a:cubicBezTo>
                  <a:cubicBezTo>
                    <a:pt x="1422" y="888"/>
                    <a:pt x="1411" y="847"/>
                    <a:pt x="1401" y="805"/>
                  </a:cubicBezTo>
                  <a:lnTo>
                    <a:pt x="1401" y="805"/>
                  </a:lnTo>
                  <a:cubicBezTo>
                    <a:pt x="1396" y="756"/>
                    <a:pt x="1389" y="708"/>
                    <a:pt x="1381" y="656"/>
                  </a:cubicBezTo>
                  <a:cubicBezTo>
                    <a:pt x="1393" y="572"/>
                    <a:pt x="1369" y="489"/>
                    <a:pt x="1334" y="406"/>
                  </a:cubicBezTo>
                  <a:cubicBezTo>
                    <a:pt x="1298" y="322"/>
                    <a:pt x="1262" y="251"/>
                    <a:pt x="1191" y="191"/>
                  </a:cubicBezTo>
                  <a:cubicBezTo>
                    <a:pt x="1131" y="132"/>
                    <a:pt x="1060" y="84"/>
                    <a:pt x="988" y="61"/>
                  </a:cubicBezTo>
                  <a:cubicBezTo>
                    <a:pt x="905" y="25"/>
                    <a:pt x="822"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a:off x="2143325" y="1704350"/>
              <a:ext cx="44675" cy="44675"/>
            </a:xfrm>
            <a:custGeom>
              <a:avLst/>
              <a:gdLst/>
              <a:ahLst/>
              <a:cxnLst/>
              <a:rect l="l" t="t" r="r" b="b"/>
              <a:pathLst>
                <a:path w="1787" h="1787" extrusionOk="0">
                  <a:moveTo>
                    <a:pt x="1131" y="0"/>
                  </a:moveTo>
                  <a:cubicBezTo>
                    <a:pt x="1072" y="12"/>
                    <a:pt x="1012" y="12"/>
                    <a:pt x="953" y="24"/>
                  </a:cubicBezTo>
                  <a:cubicBezTo>
                    <a:pt x="846" y="60"/>
                    <a:pt x="750" y="108"/>
                    <a:pt x="667" y="191"/>
                  </a:cubicBezTo>
                  <a:cubicBezTo>
                    <a:pt x="512" y="346"/>
                    <a:pt x="358" y="500"/>
                    <a:pt x="191" y="643"/>
                  </a:cubicBezTo>
                  <a:cubicBezTo>
                    <a:pt x="131" y="703"/>
                    <a:pt x="84" y="774"/>
                    <a:pt x="60" y="858"/>
                  </a:cubicBezTo>
                  <a:cubicBezTo>
                    <a:pt x="12" y="941"/>
                    <a:pt x="0" y="1024"/>
                    <a:pt x="0" y="1120"/>
                  </a:cubicBezTo>
                  <a:cubicBezTo>
                    <a:pt x="0" y="1215"/>
                    <a:pt x="12" y="1298"/>
                    <a:pt x="60" y="1381"/>
                  </a:cubicBezTo>
                  <a:cubicBezTo>
                    <a:pt x="84" y="1465"/>
                    <a:pt x="131" y="1536"/>
                    <a:pt x="191" y="1596"/>
                  </a:cubicBezTo>
                  <a:cubicBezTo>
                    <a:pt x="239" y="1620"/>
                    <a:pt x="286" y="1655"/>
                    <a:pt x="334" y="1691"/>
                  </a:cubicBezTo>
                  <a:cubicBezTo>
                    <a:pt x="441" y="1751"/>
                    <a:pt x="548" y="1786"/>
                    <a:pt x="667" y="1786"/>
                  </a:cubicBezTo>
                  <a:cubicBezTo>
                    <a:pt x="727" y="1774"/>
                    <a:pt x="786" y="1774"/>
                    <a:pt x="846" y="1762"/>
                  </a:cubicBezTo>
                  <a:cubicBezTo>
                    <a:pt x="953" y="1727"/>
                    <a:pt x="1060" y="1667"/>
                    <a:pt x="1143" y="1596"/>
                  </a:cubicBezTo>
                  <a:cubicBezTo>
                    <a:pt x="1286" y="1429"/>
                    <a:pt x="1441" y="1274"/>
                    <a:pt x="1596" y="1120"/>
                  </a:cubicBezTo>
                  <a:cubicBezTo>
                    <a:pt x="1655" y="1060"/>
                    <a:pt x="1703" y="989"/>
                    <a:pt x="1727" y="905"/>
                  </a:cubicBezTo>
                  <a:cubicBezTo>
                    <a:pt x="1774" y="834"/>
                    <a:pt x="1786" y="750"/>
                    <a:pt x="1786" y="655"/>
                  </a:cubicBezTo>
                  <a:cubicBezTo>
                    <a:pt x="1786" y="572"/>
                    <a:pt x="1774" y="477"/>
                    <a:pt x="1727" y="405"/>
                  </a:cubicBezTo>
                  <a:cubicBezTo>
                    <a:pt x="1703" y="322"/>
                    <a:pt x="1655" y="250"/>
                    <a:pt x="1596" y="191"/>
                  </a:cubicBezTo>
                  <a:cubicBezTo>
                    <a:pt x="1548" y="155"/>
                    <a:pt x="1501" y="131"/>
                    <a:pt x="1465" y="96"/>
                  </a:cubicBezTo>
                  <a:cubicBezTo>
                    <a:pt x="1358" y="36"/>
                    <a:pt x="1251"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a:off x="1945975" y="1913000"/>
              <a:ext cx="33950" cy="32775"/>
            </a:xfrm>
            <a:custGeom>
              <a:avLst/>
              <a:gdLst/>
              <a:ahLst/>
              <a:cxnLst/>
              <a:rect l="l" t="t" r="r" b="b"/>
              <a:pathLst>
                <a:path w="1358" h="1311" extrusionOk="0">
                  <a:moveTo>
                    <a:pt x="679" y="1"/>
                  </a:moveTo>
                  <a:cubicBezTo>
                    <a:pt x="334" y="1"/>
                    <a:pt x="1" y="298"/>
                    <a:pt x="24" y="655"/>
                  </a:cubicBezTo>
                  <a:cubicBezTo>
                    <a:pt x="36" y="1013"/>
                    <a:pt x="310" y="1310"/>
                    <a:pt x="679" y="1310"/>
                  </a:cubicBezTo>
                  <a:cubicBezTo>
                    <a:pt x="1024" y="1310"/>
                    <a:pt x="1358" y="1013"/>
                    <a:pt x="1334" y="655"/>
                  </a:cubicBezTo>
                  <a:cubicBezTo>
                    <a:pt x="1322" y="298"/>
                    <a:pt x="1048" y="1"/>
                    <a:pt x="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1942700" y="2406825"/>
              <a:ext cx="53000" cy="42050"/>
            </a:xfrm>
            <a:custGeom>
              <a:avLst/>
              <a:gdLst/>
              <a:ahLst/>
              <a:cxnLst/>
              <a:rect l="l" t="t" r="r" b="b"/>
              <a:pathLst>
                <a:path w="2120" h="1682" extrusionOk="0">
                  <a:moveTo>
                    <a:pt x="1275" y="0"/>
                  </a:moveTo>
                  <a:cubicBezTo>
                    <a:pt x="1203" y="12"/>
                    <a:pt x="1120" y="12"/>
                    <a:pt x="1048" y="12"/>
                  </a:cubicBezTo>
                  <a:cubicBezTo>
                    <a:pt x="965" y="12"/>
                    <a:pt x="894" y="24"/>
                    <a:pt x="810" y="36"/>
                  </a:cubicBezTo>
                  <a:cubicBezTo>
                    <a:pt x="703" y="36"/>
                    <a:pt x="596" y="48"/>
                    <a:pt x="501" y="107"/>
                  </a:cubicBezTo>
                  <a:cubicBezTo>
                    <a:pt x="405" y="143"/>
                    <a:pt x="310" y="191"/>
                    <a:pt x="239" y="274"/>
                  </a:cubicBezTo>
                  <a:cubicBezTo>
                    <a:pt x="155" y="345"/>
                    <a:pt x="108" y="429"/>
                    <a:pt x="72" y="536"/>
                  </a:cubicBezTo>
                  <a:cubicBezTo>
                    <a:pt x="24" y="631"/>
                    <a:pt x="1" y="738"/>
                    <a:pt x="1" y="845"/>
                  </a:cubicBezTo>
                  <a:cubicBezTo>
                    <a:pt x="12" y="917"/>
                    <a:pt x="24" y="988"/>
                    <a:pt x="36" y="1060"/>
                  </a:cubicBezTo>
                  <a:cubicBezTo>
                    <a:pt x="72" y="1191"/>
                    <a:pt x="143" y="1310"/>
                    <a:pt x="239" y="1417"/>
                  </a:cubicBezTo>
                  <a:cubicBezTo>
                    <a:pt x="298" y="1453"/>
                    <a:pt x="346" y="1500"/>
                    <a:pt x="405" y="1536"/>
                  </a:cubicBezTo>
                  <a:cubicBezTo>
                    <a:pt x="524" y="1619"/>
                    <a:pt x="667" y="1655"/>
                    <a:pt x="810" y="1655"/>
                  </a:cubicBezTo>
                  <a:cubicBezTo>
                    <a:pt x="894" y="1655"/>
                    <a:pt x="965" y="1667"/>
                    <a:pt x="1048" y="1679"/>
                  </a:cubicBezTo>
                  <a:lnTo>
                    <a:pt x="1275" y="1679"/>
                  </a:lnTo>
                  <a:cubicBezTo>
                    <a:pt x="1294" y="1681"/>
                    <a:pt x="1314" y="1682"/>
                    <a:pt x="1333" y="1682"/>
                  </a:cubicBezTo>
                  <a:cubicBezTo>
                    <a:pt x="1429" y="1682"/>
                    <a:pt x="1517" y="1657"/>
                    <a:pt x="1596" y="1607"/>
                  </a:cubicBezTo>
                  <a:cubicBezTo>
                    <a:pt x="1703" y="1572"/>
                    <a:pt x="1787" y="1512"/>
                    <a:pt x="1870" y="1429"/>
                  </a:cubicBezTo>
                  <a:cubicBezTo>
                    <a:pt x="1953" y="1357"/>
                    <a:pt x="2001" y="1262"/>
                    <a:pt x="2037" y="1167"/>
                  </a:cubicBezTo>
                  <a:cubicBezTo>
                    <a:pt x="2096" y="1072"/>
                    <a:pt x="2120" y="953"/>
                    <a:pt x="2108" y="845"/>
                  </a:cubicBezTo>
                  <a:cubicBezTo>
                    <a:pt x="2108" y="774"/>
                    <a:pt x="2096" y="691"/>
                    <a:pt x="2084" y="619"/>
                  </a:cubicBezTo>
                  <a:cubicBezTo>
                    <a:pt x="2048" y="476"/>
                    <a:pt x="1977" y="357"/>
                    <a:pt x="1870" y="250"/>
                  </a:cubicBezTo>
                  <a:cubicBezTo>
                    <a:pt x="1810" y="202"/>
                    <a:pt x="1751" y="167"/>
                    <a:pt x="1703" y="119"/>
                  </a:cubicBezTo>
                  <a:cubicBezTo>
                    <a:pt x="1572" y="48"/>
                    <a:pt x="1429" y="0"/>
                    <a:pt x="1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2294225" y="2110950"/>
              <a:ext cx="43500" cy="43475"/>
            </a:xfrm>
            <a:custGeom>
              <a:avLst/>
              <a:gdLst/>
              <a:ahLst/>
              <a:cxnLst/>
              <a:rect l="l" t="t" r="r" b="b"/>
              <a:pathLst>
                <a:path w="1740" h="1739" extrusionOk="0">
                  <a:moveTo>
                    <a:pt x="1120" y="0"/>
                  </a:moveTo>
                  <a:cubicBezTo>
                    <a:pt x="1072" y="12"/>
                    <a:pt x="1013" y="24"/>
                    <a:pt x="965" y="24"/>
                  </a:cubicBezTo>
                  <a:cubicBezTo>
                    <a:pt x="858" y="60"/>
                    <a:pt x="763" y="107"/>
                    <a:pt x="691" y="191"/>
                  </a:cubicBezTo>
                  <a:cubicBezTo>
                    <a:pt x="525" y="334"/>
                    <a:pt x="358" y="477"/>
                    <a:pt x="203" y="619"/>
                  </a:cubicBezTo>
                  <a:cubicBezTo>
                    <a:pt x="132" y="679"/>
                    <a:pt x="84" y="750"/>
                    <a:pt x="60" y="834"/>
                  </a:cubicBezTo>
                  <a:cubicBezTo>
                    <a:pt x="25" y="905"/>
                    <a:pt x="1" y="988"/>
                    <a:pt x="1" y="1084"/>
                  </a:cubicBezTo>
                  <a:cubicBezTo>
                    <a:pt x="1" y="1167"/>
                    <a:pt x="25" y="1262"/>
                    <a:pt x="60" y="1334"/>
                  </a:cubicBezTo>
                  <a:cubicBezTo>
                    <a:pt x="84" y="1417"/>
                    <a:pt x="132" y="1489"/>
                    <a:pt x="203" y="1548"/>
                  </a:cubicBezTo>
                  <a:cubicBezTo>
                    <a:pt x="239" y="1584"/>
                    <a:pt x="287" y="1620"/>
                    <a:pt x="334" y="1643"/>
                  </a:cubicBezTo>
                  <a:cubicBezTo>
                    <a:pt x="429" y="1703"/>
                    <a:pt x="537" y="1739"/>
                    <a:pt x="656" y="1739"/>
                  </a:cubicBezTo>
                  <a:cubicBezTo>
                    <a:pt x="715" y="1727"/>
                    <a:pt x="775" y="1727"/>
                    <a:pt x="834" y="1715"/>
                  </a:cubicBezTo>
                  <a:cubicBezTo>
                    <a:pt x="941" y="1679"/>
                    <a:pt x="1037" y="1631"/>
                    <a:pt x="1120" y="1548"/>
                  </a:cubicBezTo>
                  <a:cubicBezTo>
                    <a:pt x="1275" y="1381"/>
                    <a:pt x="1418" y="1215"/>
                    <a:pt x="1561" y="1060"/>
                  </a:cubicBezTo>
                  <a:cubicBezTo>
                    <a:pt x="1620" y="1000"/>
                    <a:pt x="1668" y="929"/>
                    <a:pt x="1692" y="858"/>
                  </a:cubicBezTo>
                  <a:cubicBezTo>
                    <a:pt x="1727" y="786"/>
                    <a:pt x="1739" y="703"/>
                    <a:pt x="1739" y="619"/>
                  </a:cubicBezTo>
                  <a:cubicBezTo>
                    <a:pt x="1739" y="536"/>
                    <a:pt x="1727" y="453"/>
                    <a:pt x="1692" y="381"/>
                  </a:cubicBezTo>
                  <a:cubicBezTo>
                    <a:pt x="1656" y="310"/>
                    <a:pt x="1620" y="238"/>
                    <a:pt x="1561" y="179"/>
                  </a:cubicBezTo>
                  <a:cubicBezTo>
                    <a:pt x="1513" y="155"/>
                    <a:pt x="1477" y="119"/>
                    <a:pt x="1430" y="84"/>
                  </a:cubicBezTo>
                  <a:cubicBezTo>
                    <a:pt x="1334" y="36"/>
                    <a:pt x="1239"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2165950" y="2422600"/>
              <a:ext cx="34550" cy="33650"/>
            </a:xfrm>
            <a:custGeom>
              <a:avLst/>
              <a:gdLst/>
              <a:ahLst/>
              <a:cxnLst/>
              <a:rect l="l" t="t" r="r" b="b"/>
              <a:pathLst>
                <a:path w="1382" h="1346" extrusionOk="0">
                  <a:moveTo>
                    <a:pt x="691" y="0"/>
                  </a:moveTo>
                  <a:cubicBezTo>
                    <a:pt x="334" y="0"/>
                    <a:pt x="0" y="310"/>
                    <a:pt x="12" y="679"/>
                  </a:cubicBezTo>
                  <a:cubicBezTo>
                    <a:pt x="36" y="1036"/>
                    <a:pt x="310" y="1345"/>
                    <a:pt x="691" y="1345"/>
                  </a:cubicBezTo>
                  <a:cubicBezTo>
                    <a:pt x="1048" y="1345"/>
                    <a:pt x="1381" y="1036"/>
                    <a:pt x="1369" y="679"/>
                  </a:cubicBezTo>
                  <a:cubicBezTo>
                    <a:pt x="1346" y="310"/>
                    <a:pt x="1072" y="0"/>
                    <a:pt x="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2407050" y="2362175"/>
              <a:ext cx="39025" cy="50325"/>
            </a:xfrm>
            <a:custGeom>
              <a:avLst/>
              <a:gdLst/>
              <a:ahLst/>
              <a:cxnLst/>
              <a:rect l="l" t="t" r="r" b="b"/>
              <a:pathLst>
                <a:path w="1561" h="2013" extrusionOk="0">
                  <a:moveTo>
                    <a:pt x="786" y="0"/>
                  </a:moveTo>
                  <a:lnTo>
                    <a:pt x="572" y="24"/>
                  </a:lnTo>
                  <a:cubicBezTo>
                    <a:pt x="441" y="60"/>
                    <a:pt x="334" y="131"/>
                    <a:pt x="238" y="226"/>
                  </a:cubicBezTo>
                  <a:lnTo>
                    <a:pt x="119" y="381"/>
                  </a:lnTo>
                  <a:cubicBezTo>
                    <a:pt x="48" y="500"/>
                    <a:pt x="12" y="631"/>
                    <a:pt x="12" y="774"/>
                  </a:cubicBezTo>
                  <a:lnTo>
                    <a:pt x="12" y="1238"/>
                  </a:lnTo>
                  <a:cubicBezTo>
                    <a:pt x="0" y="1346"/>
                    <a:pt x="24" y="1441"/>
                    <a:pt x="72" y="1536"/>
                  </a:cubicBezTo>
                  <a:cubicBezTo>
                    <a:pt x="107" y="1631"/>
                    <a:pt x="167" y="1715"/>
                    <a:pt x="238" y="1786"/>
                  </a:cubicBezTo>
                  <a:cubicBezTo>
                    <a:pt x="310" y="1857"/>
                    <a:pt x="393" y="1917"/>
                    <a:pt x="488" y="1941"/>
                  </a:cubicBezTo>
                  <a:cubicBezTo>
                    <a:pt x="584" y="2000"/>
                    <a:pt x="679" y="2012"/>
                    <a:pt x="786" y="2012"/>
                  </a:cubicBezTo>
                  <a:cubicBezTo>
                    <a:pt x="858" y="2000"/>
                    <a:pt x="917" y="2000"/>
                    <a:pt x="989" y="1988"/>
                  </a:cubicBezTo>
                  <a:cubicBezTo>
                    <a:pt x="1120" y="1953"/>
                    <a:pt x="1239" y="1881"/>
                    <a:pt x="1334" y="1786"/>
                  </a:cubicBezTo>
                  <a:lnTo>
                    <a:pt x="1453" y="1631"/>
                  </a:lnTo>
                  <a:cubicBezTo>
                    <a:pt x="1524" y="1512"/>
                    <a:pt x="1560" y="1381"/>
                    <a:pt x="1560" y="1238"/>
                  </a:cubicBezTo>
                  <a:lnTo>
                    <a:pt x="1548" y="774"/>
                  </a:lnTo>
                  <a:cubicBezTo>
                    <a:pt x="1560" y="667"/>
                    <a:pt x="1536" y="572"/>
                    <a:pt x="1489" y="476"/>
                  </a:cubicBezTo>
                  <a:cubicBezTo>
                    <a:pt x="1453" y="381"/>
                    <a:pt x="1405" y="298"/>
                    <a:pt x="1322" y="226"/>
                  </a:cubicBezTo>
                  <a:cubicBezTo>
                    <a:pt x="1262" y="155"/>
                    <a:pt x="1179" y="95"/>
                    <a:pt x="1084" y="72"/>
                  </a:cubicBezTo>
                  <a:cubicBezTo>
                    <a:pt x="989" y="24"/>
                    <a:pt x="893" y="0"/>
                    <a:pt x="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2243925" y="2257025"/>
              <a:ext cx="40800" cy="51950"/>
            </a:xfrm>
            <a:custGeom>
              <a:avLst/>
              <a:gdLst/>
              <a:ahLst/>
              <a:cxnLst/>
              <a:rect l="l" t="t" r="r" b="b"/>
              <a:pathLst>
                <a:path w="1632" h="2078" extrusionOk="0">
                  <a:moveTo>
                    <a:pt x="868" y="0"/>
                  </a:moveTo>
                  <a:cubicBezTo>
                    <a:pt x="849" y="0"/>
                    <a:pt x="830" y="1"/>
                    <a:pt x="810" y="3"/>
                  </a:cubicBezTo>
                  <a:cubicBezTo>
                    <a:pt x="739" y="3"/>
                    <a:pt x="667" y="15"/>
                    <a:pt x="596" y="27"/>
                  </a:cubicBezTo>
                  <a:cubicBezTo>
                    <a:pt x="465" y="63"/>
                    <a:pt x="346" y="134"/>
                    <a:pt x="239" y="241"/>
                  </a:cubicBezTo>
                  <a:cubicBezTo>
                    <a:pt x="203" y="289"/>
                    <a:pt x="167" y="348"/>
                    <a:pt x="120" y="396"/>
                  </a:cubicBezTo>
                  <a:cubicBezTo>
                    <a:pt x="48" y="527"/>
                    <a:pt x="13" y="658"/>
                    <a:pt x="13" y="801"/>
                  </a:cubicBezTo>
                  <a:cubicBezTo>
                    <a:pt x="13" y="884"/>
                    <a:pt x="1" y="956"/>
                    <a:pt x="1" y="1039"/>
                  </a:cubicBezTo>
                  <a:cubicBezTo>
                    <a:pt x="1" y="1110"/>
                    <a:pt x="1" y="1194"/>
                    <a:pt x="13" y="1265"/>
                  </a:cubicBezTo>
                  <a:cubicBezTo>
                    <a:pt x="1" y="1384"/>
                    <a:pt x="25" y="1480"/>
                    <a:pt x="84" y="1575"/>
                  </a:cubicBezTo>
                  <a:cubicBezTo>
                    <a:pt x="108" y="1682"/>
                    <a:pt x="167" y="1765"/>
                    <a:pt x="239" y="1837"/>
                  </a:cubicBezTo>
                  <a:cubicBezTo>
                    <a:pt x="322" y="1920"/>
                    <a:pt x="406" y="1980"/>
                    <a:pt x="501" y="2003"/>
                  </a:cubicBezTo>
                  <a:cubicBezTo>
                    <a:pt x="590" y="2053"/>
                    <a:pt x="671" y="2078"/>
                    <a:pt x="758" y="2078"/>
                  </a:cubicBezTo>
                  <a:cubicBezTo>
                    <a:pt x="775" y="2078"/>
                    <a:pt x="792" y="2077"/>
                    <a:pt x="810" y="2075"/>
                  </a:cubicBezTo>
                  <a:cubicBezTo>
                    <a:pt x="882" y="2075"/>
                    <a:pt x="953" y="2063"/>
                    <a:pt x="1025" y="2051"/>
                  </a:cubicBezTo>
                  <a:cubicBezTo>
                    <a:pt x="1168" y="2015"/>
                    <a:pt x="1287" y="1944"/>
                    <a:pt x="1394" y="1837"/>
                  </a:cubicBezTo>
                  <a:cubicBezTo>
                    <a:pt x="1429" y="1789"/>
                    <a:pt x="1477" y="1730"/>
                    <a:pt x="1513" y="1682"/>
                  </a:cubicBezTo>
                  <a:cubicBezTo>
                    <a:pt x="1584" y="1551"/>
                    <a:pt x="1620" y="1420"/>
                    <a:pt x="1620" y="1265"/>
                  </a:cubicBezTo>
                  <a:cubicBezTo>
                    <a:pt x="1632" y="1194"/>
                    <a:pt x="1632" y="1110"/>
                    <a:pt x="1632" y="1039"/>
                  </a:cubicBezTo>
                  <a:cubicBezTo>
                    <a:pt x="1632" y="956"/>
                    <a:pt x="1620" y="884"/>
                    <a:pt x="1620" y="801"/>
                  </a:cubicBezTo>
                  <a:cubicBezTo>
                    <a:pt x="1620" y="694"/>
                    <a:pt x="1596" y="587"/>
                    <a:pt x="1549" y="491"/>
                  </a:cubicBezTo>
                  <a:cubicBezTo>
                    <a:pt x="1513" y="396"/>
                    <a:pt x="1465" y="313"/>
                    <a:pt x="1382" y="241"/>
                  </a:cubicBezTo>
                  <a:cubicBezTo>
                    <a:pt x="1310" y="158"/>
                    <a:pt x="1227" y="98"/>
                    <a:pt x="1120" y="75"/>
                  </a:cubicBezTo>
                  <a:cubicBezTo>
                    <a:pt x="1041" y="25"/>
                    <a:pt x="961"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2258525" y="2619650"/>
              <a:ext cx="34850" cy="33950"/>
            </a:xfrm>
            <a:custGeom>
              <a:avLst/>
              <a:gdLst/>
              <a:ahLst/>
              <a:cxnLst/>
              <a:rect l="l" t="t" r="r" b="b"/>
              <a:pathLst>
                <a:path w="1394" h="1358" extrusionOk="0">
                  <a:moveTo>
                    <a:pt x="691" y="0"/>
                  </a:moveTo>
                  <a:cubicBezTo>
                    <a:pt x="345" y="0"/>
                    <a:pt x="0" y="310"/>
                    <a:pt x="12" y="679"/>
                  </a:cubicBezTo>
                  <a:cubicBezTo>
                    <a:pt x="36" y="1048"/>
                    <a:pt x="322" y="1357"/>
                    <a:pt x="691" y="1357"/>
                  </a:cubicBezTo>
                  <a:cubicBezTo>
                    <a:pt x="1048" y="1357"/>
                    <a:pt x="1393" y="1048"/>
                    <a:pt x="1381" y="679"/>
                  </a:cubicBezTo>
                  <a:cubicBezTo>
                    <a:pt x="1357" y="310"/>
                    <a:pt x="1072" y="0"/>
                    <a:pt x="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a:off x="2453175" y="2570825"/>
              <a:ext cx="39625" cy="50625"/>
            </a:xfrm>
            <a:custGeom>
              <a:avLst/>
              <a:gdLst/>
              <a:ahLst/>
              <a:cxnLst/>
              <a:rect l="l" t="t" r="r" b="b"/>
              <a:pathLst>
                <a:path w="1585" h="2025" extrusionOk="0">
                  <a:moveTo>
                    <a:pt x="787" y="0"/>
                  </a:moveTo>
                  <a:lnTo>
                    <a:pt x="584" y="24"/>
                  </a:lnTo>
                  <a:cubicBezTo>
                    <a:pt x="453" y="72"/>
                    <a:pt x="346" y="131"/>
                    <a:pt x="251" y="227"/>
                  </a:cubicBezTo>
                  <a:lnTo>
                    <a:pt x="132" y="381"/>
                  </a:lnTo>
                  <a:cubicBezTo>
                    <a:pt x="60" y="500"/>
                    <a:pt x="25" y="631"/>
                    <a:pt x="25" y="774"/>
                  </a:cubicBezTo>
                  <a:lnTo>
                    <a:pt x="1" y="1239"/>
                  </a:lnTo>
                  <a:cubicBezTo>
                    <a:pt x="1" y="1346"/>
                    <a:pt x="25" y="1453"/>
                    <a:pt x="72" y="1548"/>
                  </a:cubicBezTo>
                  <a:cubicBezTo>
                    <a:pt x="108" y="1643"/>
                    <a:pt x="156" y="1727"/>
                    <a:pt x="239" y="1798"/>
                  </a:cubicBezTo>
                  <a:cubicBezTo>
                    <a:pt x="310" y="1870"/>
                    <a:pt x="394" y="1929"/>
                    <a:pt x="489" y="1953"/>
                  </a:cubicBezTo>
                  <a:cubicBezTo>
                    <a:pt x="584" y="2013"/>
                    <a:pt x="679" y="2024"/>
                    <a:pt x="799" y="2024"/>
                  </a:cubicBezTo>
                  <a:cubicBezTo>
                    <a:pt x="858" y="2013"/>
                    <a:pt x="929" y="2013"/>
                    <a:pt x="1001" y="2001"/>
                  </a:cubicBezTo>
                  <a:cubicBezTo>
                    <a:pt x="1132" y="1965"/>
                    <a:pt x="1251" y="1893"/>
                    <a:pt x="1346" y="1798"/>
                  </a:cubicBezTo>
                  <a:cubicBezTo>
                    <a:pt x="1394" y="1739"/>
                    <a:pt x="1430" y="1691"/>
                    <a:pt x="1477" y="1632"/>
                  </a:cubicBezTo>
                  <a:cubicBezTo>
                    <a:pt x="1549" y="1512"/>
                    <a:pt x="1584" y="1382"/>
                    <a:pt x="1584" y="1239"/>
                  </a:cubicBezTo>
                  <a:lnTo>
                    <a:pt x="1561" y="774"/>
                  </a:lnTo>
                  <a:cubicBezTo>
                    <a:pt x="1572" y="667"/>
                    <a:pt x="1549" y="572"/>
                    <a:pt x="1501" y="477"/>
                  </a:cubicBezTo>
                  <a:cubicBezTo>
                    <a:pt x="1465" y="381"/>
                    <a:pt x="1406" y="298"/>
                    <a:pt x="1334" y="227"/>
                  </a:cubicBezTo>
                  <a:cubicBezTo>
                    <a:pt x="1263" y="155"/>
                    <a:pt x="1180" y="108"/>
                    <a:pt x="1084" y="72"/>
                  </a:cubicBezTo>
                  <a:cubicBezTo>
                    <a:pt x="1001" y="24"/>
                    <a:pt x="894" y="0"/>
                    <a:pt x="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a:off x="2322800" y="2788100"/>
              <a:ext cx="45275" cy="44675"/>
            </a:xfrm>
            <a:custGeom>
              <a:avLst/>
              <a:gdLst/>
              <a:ahLst/>
              <a:cxnLst/>
              <a:rect l="l" t="t" r="r" b="b"/>
              <a:pathLst>
                <a:path w="1811" h="1787" extrusionOk="0">
                  <a:moveTo>
                    <a:pt x="906" y="1"/>
                  </a:moveTo>
                  <a:cubicBezTo>
                    <a:pt x="680" y="1"/>
                    <a:pt x="441" y="96"/>
                    <a:pt x="275" y="263"/>
                  </a:cubicBezTo>
                  <a:cubicBezTo>
                    <a:pt x="120" y="418"/>
                    <a:pt x="1" y="668"/>
                    <a:pt x="13" y="894"/>
                  </a:cubicBezTo>
                  <a:cubicBezTo>
                    <a:pt x="37" y="1382"/>
                    <a:pt x="406" y="1787"/>
                    <a:pt x="906" y="1787"/>
                  </a:cubicBezTo>
                  <a:cubicBezTo>
                    <a:pt x="1132" y="1787"/>
                    <a:pt x="1382" y="1692"/>
                    <a:pt x="1537" y="1525"/>
                  </a:cubicBezTo>
                  <a:cubicBezTo>
                    <a:pt x="1692" y="1370"/>
                    <a:pt x="1811" y="1120"/>
                    <a:pt x="1799" y="894"/>
                  </a:cubicBezTo>
                  <a:cubicBezTo>
                    <a:pt x="1775" y="406"/>
                    <a:pt x="1406" y="1"/>
                    <a:pt x="9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a:off x="2503775" y="2875925"/>
              <a:ext cx="42900" cy="31350"/>
            </a:xfrm>
            <a:custGeom>
              <a:avLst/>
              <a:gdLst/>
              <a:ahLst/>
              <a:cxnLst/>
              <a:rect l="l" t="t" r="r" b="b"/>
              <a:pathLst>
                <a:path w="1716" h="1254" extrusionOk="0">
                  <a:moveTo>
                    <a:pt x="620" y="0"/>
                  </a:moveTo>
                  <a:cubicBezTo>
                    <a:pt x="537" y="0"/>
                    <a:pt x="453" y="12"/>
                    <a:pt x="382" y="60"/>
                  </a:cubicBezTo>
                  <a:cubicBezTo>
                    <a:pt x="310" y="84"/>
                    <a:pt x="239" y="119"/>
                    <a:pt x="179" y="191"/>
                  </a:cubicBezTo>
                  <a:cubicBezTo>
                    <a:pt x="120" y="238"/>
                    <a:pt x="84" y="310"/>
                    <a:pt x="60" y="381"/>
                  </a:cubicBezTo>
                  <a:cubicBezTo>
                    <a:pt x="13" y="465"/>
                    <a:pt x="1" y="536"/>
                    <a:pt x="1" y="631"/>
                  </a:cubicBezTo>
                  <a:lnTo>
                    <a:pt x="25" y="786"/>
                  </a:lnTo>
                  <a:cubicBezTo>
                    <a:pt x="48" y="893"/>
                    <a:pt x="108" y="988"/>
                    <a:pt x="179" y="1072"/>
                  </a:cubicBezTo>
                  <a:cubicBezTo>
                    <a:pt x="227" y="1096"/>
                    <a:pt x="275" y="1131"/>
                    <a:pt x="310" y="1167"/>
                  </a:cubicBezTo>
                  <a:cubicBezTo>
                    <a:pt x="406" y="1227"/>
                    <a:pt x="513" y="1250"/>
                    <a:pt x="620" y="1250"/>
                  </a:cubicBezTo>
                  <a:lnTo>
                    <a:pt x="1084" y="1250"/>
                  </a:lnTo>
                  <a:cubicBezTo>
                    <a:pt x="1101" y="1253"/>
                    <a:pt x="1117" y="1254"/>
                    <a:pt x="1133" y="1254"/>
                  </a:cubicBezTo>
                  <a:cubicBezTo>
                    <a:pt x="1205" y="1254"/>
                    <a:pt x="1266" y="1232"/>
                    <a:pt x="1334" y="1203"/>
                  </a:cubicBezTo>
                  <a:cubicBezTo>
                    <a:pt x="1406" y="1179"/>
                    <a:pt x="1477" y="1131"/>
                    <a:pt x="1537" y="1072"/>
                  </a:cubicBezTo>
                  <a:cubicBezTo>
                    <a:pt x="1596" y="1012"/>
                    <a:pt x="1632" y="953"/>
                    <a:pt x="1668" y="869"/>
                  </a:cubicBezTo>
                  <a:cubicBezTo>
                    <a:pt x="1703" y="798"/>
                    <a:pt x="1715" y="715"/>
                    <a:pt x="1715" y="631"/>
                  </a:cubicBezTo>
                  <a:cubicBezTo>
                    <a:pt x="1703" y="572"/>
                    <a:pt x="1703" y="512"/>
                    <a:pt x="1692" y="465"/>
                  </a:cubicBezTo>
                  <a:cubicBezTo>
                    <a:pt x="1668" y="357"/>
                    <a:pt x="1608" y="262"/>
                    <a:pt x="1537" y="179"/>
                  </a:cubicBezTo>
                  <a:cubicBezTo>
                    <a:pt x="1489" y="155"/>
                    <a:pt x="1442" y="119"/>
                    <a:pt x="1406" y="84"/>
                  </a:cubicBezTo>
                  <a:cubicBezTo>
                    <a:pt x="1311" y="24"/>
                    <a:pt x="1203"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2621050" y="3202150"/>
              <a:ext cx="28600" cy="28000"/>
            </a:xfrm>
            <a:custGeom>
              <a:avLst/>
              <a:gdLst/>
              <a:ahLst/>
              <a:cxnLst/>
              <a:rect l="l" t="t" r="r" b="b"/>
              <a:pathLst>
                <a:path w="1144" h="1120" extrusionOk="0">
                  <a:moveTo>
                    <a:pt x="572" y="0"/>
                  </a:moveTo>
                  <a:cubicBezTo>
                    <a:pt x="287" y="0"/>
                    <a:pt x="1" y="262"/>
                    <a:pt x="13" y="560"/>
                  </a:cubicBezTo>
                  <a:cubicBezTo>
                    <a:pt x="25" y="858"/>
                    <a:pt x="263" y="1120"/>
                    <a:pt x="572" y="1120"/>
                  </a:cubicBezTo>
                  <a:cubicBezTo>
                    <a:pt x="858" y="1120"/>
                    <a:pt x="1144" y="858"/>
                    <a:pt x="1132" y="560"/>
                  </a:cubicBezTo>
                  <a:cubicBezTo>
                    <a:pt x="1108" y="262"/>
                    <a:pt x="882"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2738050" y="3446825"/>
              <a:ext cx="26200" cy="25625"/>
            </a:xfrm>
            <a:custGeom>
              <a:avLst/>
              <a:gdLst/>
              <a:ahLst/>
              <a:cxnLst/>
              <a:rect l="l" t="t" r="r" b="b"/>
              <a:pathLst>
                <a:path w="1048" h="1025" extrusionOk="0">
                  <a:moveTo>
                    <a:pt x="524" y="0"/>
                  </a:moveTo>
                  <a:cubicBezTo>
                    <a:pt x="262" y="0"/>
                    <a:pt x="0" y="239"/>
                    <a:pt x="12" y="512"/>
                  </a:cubicBezTo>
                  <a:cubicBezTo>
                    <a:pt x="24" y="786"/>
                    <a:pt x="238" y="1024"/>
                    <a:pt x="524" y="1024"/>
                  </a:cubicBezTo>
                  <a:cubicBezTo>
                    <a:pt x="798" y="1024"/>
                    <a:pt x="1048" y="786"/>
                    <a:pt x="1036" y="512"/>
                  </a:cubicBezTo>
                  <a:cubicBezTo>
                    <a:pt x="1024" y="239"/>
                    <a:pt x="810" y="0"/>
                    <a:pt x="5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7"/>
        <p:cNvGrpSpPr/>
        <p:nvPr/>
      </p:nvGrpSpPr>
      <p:grpSpPr>
        <a:xfrm>
          <a:off x="0" y="0"/>
          <a:ext cx="0" cy="0"/>
          <a:chOff x="0" y="0"/>
          <a:chExt cx="0" cy="0"/>
        </a:xfrm>
      </p:grpSpPr>
      <p:sp>
        <p:nvSpPr>
          <p:cNvPr id="98" name="Google Shape;98;p13"/>
          <p:cNvSpPr txBox="1">
            <a:spLocks noGrp="1"/>
          </p:cNvSpPr>
          <p:nvPr>
            <p:ph type="title"/>
          </p:nvPr>
        </p:nvSpPr>
        <p:spPr>
          <a:xfrm>
            <a:off x="720000" y="448056"/>
            <a:ext cx="77040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200">
                <a:solidFill>
                  <a:srgbClr val="164C45"/>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 name="Google Shape;99;p13"/>
          <p:cNvSpPr txBox="1">
            <a:spLocks noGrp="1"/>
          </p:cNvSpPr>
          <p:nvPr>
            <p:ph type="subTitle" idx="1"/>
          </p:nvPr>
        </p:nvSpPr>
        <p:spPr>
          <a:xfrm>
            <a:off x="1746899" y="2098584"/>
            <a:ext cx="2734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00" name="Google Shape;100;p13"/>
          <p:cNvSpPr txBox="1">
            <a:spLocks noGrp="1"/>
          </p:cNvSpPr>
          <p:nvPr>
            <p:ph type="subTitle" idx="2"/>
          </p:nvPr>
        </p:nvSpPr>
        <p:spPr>
          <a:xfrm>
            <a:off x="1746904" y="3466859"/>
            <a:ext cx="2734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01" name="Google Shape;101;p13"/>
          <p:cNvSpPr txBox="1">
            <a:spLocks noGrp="1"/>
          </p:cNvSpPr>
          <p:nvPr>
            <p:ph type="subTitle" idx="3"/>
          </p:nvPr>
        </p:nvSpPr>
        <p:spPr>
          <a:xfrm>
            <a:off x="5685600" y="3470709"/>
            <a:ext cx="2734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02" name="Google Shape;102;p13"/>
          <p:cNvSpPr txBox="1">
            <a:spLocks noGrp="1"/>
          </p:cNvSpPr>
          <p:nvPr>
            <p:ph type="subTitle" idx="4"/>
          </p:nvPr>
        </p:nvSpPr>
        <p:spPr>
          <a:xfrm>
            <a:off x="5685600" y="2098584"/>
            <a:ext cx="2734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03" name="Google Shape;103;p13"/>
          <p:cNvSpPr txBox="1">
            <a:spLocks noGrp="1"/>
          </p:cNvSpPr>
          <p:nvPr>
            <p:ph type="title" idx="5" hasCustomPrompt="1"/>
          </p:nvPr>
        </p:nvSpPr>
        <p:spPr>
          <a:xfrm>
            <a:off x="719999" y="1863224"/>
            <a:ext cx="1026900" cy="76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8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04" name="Google Shape;104;p13"/>
          <p:cNvSpPr txBox="1">
            <a:spLocks noGrp="1"/>
          </p:cNvSpPr>
          <p:nvPr>
            <p:ph type="title" idx="6" hasCustomPrompt="1"/>
          </p:nvPr>
        </p:nvSpPr>
        <p:spPr>
          <a:xfrm>
            <a:off x="4654256" y="3203149"/>
            <a:ext cx="1026900" cy="76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8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05" name="Google Shape;105;p13"/>
          <p:cNvSpPr txBox="1">
            <a:spLocks noGrp="1"/>
          </p:cNvSpPr>
          <p:nvPr>
            <p:ph type="title" idx="7" hasCustomPrompt="1"/>
          </p:nvPr>
        </p:nvSpPr>
        <p:spPr>
          <a:xfrm>
            <a:off x="719998" y="3203149"/>
            <a:ext cx="1026900" cy="76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8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06" name="Google Shape;106;p13"/>
          <p:cNvSpPr txBox="1">
            <a:spLocks noGrp="1"/>
          </p:cNvSpPr>
          <p:nvPr>
            <p:ph type="title" idx="8" hasCustomPrompt="1"/>
          </p:nvPr>
        </p:nvSpPr>
        <p:spPr>
          <a:xfrm>
            <a:off x="4654256" y="1863224"/>
            <a:ext cx="1026900" cy="76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8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07" name="Google Shape;107;p13"/>
          <p:cNvSpPr txBox="1">
            <a:spLocks noGrp="1"/>
          </p:cNvSpPr>
          <p:nvPr>
            <p:ph type="subTitle" idx="9"/>
          </p:nvPr>
        </p:nvSpPr>
        <p:spPr>
          <a:xfrm>
            <a:off x="1749624" y="1895211"/>
            <a:ext cx="2738400" cy="35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latin typeface="Oleo Script"/>
                <a:ea typeface="Oleo Script"/>
                <a:cs typeface="Oleo Script"/>
                <a:sym typeface="Oleo Scrip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08" name="Google Shape;108;p13"/>
          <p:cNvSpPr txBox="1">
            <a:spLocks noGrp="1"/>
          </p:cNvSpPr>
          <p:nvPr>
            <p:ph type="subTitle" idx="13"/>
          </p:nvPr>
        </p:nvSpPr>
        <p:spPr>
          <a:xfrm>
            <a:off x="1749625" y="3263629"/>
            <a:ext cx="2738400" cy="35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latin typeface="Oleo Script"/>
                <a:ea typeface="Oleo Script"/>
                <a:cs typeface="Oleo Script"/>
                <a:sym typeface="Oleo Scrip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09" name="Google Shape;109;p13"/>
          <p:cNvSpPr txBox="1">
            <a:spLocks noGrp="1"/>
          </p:cNvSpPr>
          <p:nvPr>
            <p:ph type="subTitle" idx="14"/>
          </p:nvPr>
        </p:nvSpPr>
        <p:spPr>
          <a:xfrm>
            <a:off x="5685593" y="3267486"/>
            <a:ext cx="2738400" cy="35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latin typeface="Oleo Script"/>
                <a:ea typeface="Oleo Script"/>
                <a:cs typeface="Oleo Script"/>
                <a:sym typeface="Oleo Scrip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0" name="Google Shape;110;p13"/>
          <p:cNvSpPr txBox="1">
            <a:spLocks noGrp="1"/>
          </p:cNvSpPr>
          <p:nvPr>
            <p:ph type="subTitle" idx="15"/>
          </p:nvPr>
        </p:nvSpPr>
        <p:spPr>
          <a:xfrm>
            <a:off x="5685593" y="1895211"/>
            <a:ext cx="2738400" cy="35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latin typeface="Oleo Script"/>
                <a:ea typeface="Oleo Script"/>
                <a:cs typeface="Oleo Script"/>
                <a:sym typeface="Oleo Scrip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pic>
        <p:nvPicPr>
          <p:cNvPr id="111" name="Google Shape;111;p13"/>
          <p:cNvPicPr preferRelativeResize="0"/>
          <p:nvPr/>
        </p:nvPicPr>
        <p:blipFill>
          <a:blip r:embed="rId2">
            <a:alphaModFix/>
          </a:blip>
          <a:stretch>
            <a:fillRect/>
          </a:stretch>
        </p:blipFill>
        <p:spPr>
          <a:xfrm rot="3847350">
            <a:off x="-4092363" y="1054341"/>
            <a:ext cx="6272575" cy="6272573"/>
          </a:xfrm>
          <a:prstGeom prst="rect">
            <a:avLst/>
          </a:prstGeom>
          <a:noFill/>
          <a:ln>
            <a:noFill/>
          </a:ln>
        </p:spPr>
      </p:pic>
      <p:pic>
        <p:nvPicPr>
          <p:cNvPr id="112" name="Google Shape;112;p13"/>
          <p:cNvPicPr preferRelativeResize="0"/>
          <p:nvPr/>
        </p:nvPicPr>
        <p:blipFill rotWithShape="1">
          <a:blip r:embed="rId3">
            <a:alphaModFix/>
          </a:blip>
          <a:srcRect t="32027" b="31664"/>
          <a:stretch/>
        </p:blipFill>
        <p:spPr>
          <a:xfrm rot="-5400000">
            <a:off x="6113574" y="1677175"/>
            <a:ext cx="6373800" cy="2314200"/>
          </a:xfrm>
          <a:prstGeom prst="rect">
            <a:avLst/>
          </a:prstGeom>
          <a:noFill/>
          <a:ln>
            <a:noFill/>
          </a:ln>
        </p:spPr>
      </p:pic>
      <p:pic>
        <p:nvPicPr>
          <p:cNvPr id="113" name="Google Shape;113;p13"/>
          <p:cNvPicPr preferRelativeResize="0"/>
          <p:nvPr/>
        </p:nvPicPr>
        <p:blipFill rotWithShape="1">
          <a:blip r:embed="rId4">
            <a:alphaModFix/>
          </a:blip>
          <a:srcRect t="32027" b="31664"/>
          <a:stretch/>
        </p:blipFill>
        <p:spPr>
          <a:xfrm rot="-8992556">
            <a:off x="-2049201" y="4524178"/>
            <a:ext cx="6373799" cy="231419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720000" y="445025"/>
            <a:ext cx="77040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9" name="Google Shape;159;p19"/>
          <p:cNvSpPr txBox="1">
            <a:spLocks noGrp="1"/>
          </p:cNvSpPr>
          <p:nvPr>
            <p:ph type="subTitle" idx="1"/>
          </p:nvPr>
        </p:nvSpPr>
        <p:spPr>
          <a:xfrm>
            <a:off x="937662" y="3083753"/>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0" name="Google Shape;160;p19"/>
          <p:cNvSpPr txBox="1">
            <a:spLocks noGrp="1"/>
          </p:cNvSpPr>
          <p:nvPr>
            <p:ph type="subTitle" idx="2"/>
          </p:nvPr>
        </p:nvSpPr>
        <p:spPr>
          <a:xfrm>
            <a:off x="3484350" y="3083753"/>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1" name="Google Shape;161;p19"/>
          <p:cNvSpPr txBox="1">
            <a:spLocks noGrp="1"/>
          </p:cNvSpPr>
          <p:nvPr>
            <p:ph type="subTitle" idx="3"/>
          </p:nvPr>
        </p:nvSpPr>
        <p:spPr>
          <a:xfrm>
            <a:off x="6031073" y="3083753"/>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2" name="Google Shape;162;p19"/>
          <p:cNvSpPr txBox="1">
            <a:spLocks noGrp="1"/>
          </p:cNvSpPr>
          <p:nvPr>
            <p:ph type="subTitle" idx="4"/>
          </p:nvPr>
        </p:nvSpPr>
        <p:spPr>
          <a:xfrm>
            <a:off x="937662" y="2730975"/>
            <a:ext cx="2175300" cy="43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Oleo Script"/>
                <a:ea typeface="Oleo Script"/>
                <a:cs typeface="Oleo Script"/>
                <a:sym typeface="Oleo Scrip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63" name="Google Shape;163;p19"/>
          <p:cNvSpPr txBox="1">
            <a:spLocks noGrp="1"/>
          </p:cNvSpPr>
          <p:nvPr>
            <p:ph type="subTitle" idx="5"/>
          </p:nvPr>
        </p:nvSpPr>
        <p:spPr>
          <a:xfrm>
            <a:off x="3484350" y="2730975"/>
            <a:ext cx="2175300" cy="43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Oleo Script"/>
                <a:ea typeface="Oleo Script"/>
                <a:cs typeface="Oleo Script"/>
                <a:sym typeface="Oleo Scrip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64" name="Google Shape;164;p19"/>
          <p:cNvSpPr txBox="1">
            <a:spLocks noGrp="1"/>
          </p:cNvSpPr>
          <p:nvPr>
            <p:ph type="subTitle" idx="6"/>
          </p:nvPr>
        </p:nvSpPr>
        <p:spPr>
          <a:xfrm>
            <a:off x="6031073" y="2730975"/>
            <a:ext cx="2175300" cy="43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Oleo Script"/>
                <a:ea typeface="Oleo Script"/>
                <a:cs typeface="Oleo Script"/>
                <a:sym typeface="Oleo Scrip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pic>
        <p:nvPicPr>
          <p:cNvPr id="165" name="Google Shape;165;p19"/>
          <p:cNvPicPr preferRelativeResize="0"/>
          <p:nvPr/>
        </p:nvPicPr>
        <p:blipFill>
          <a:blip r:embed="rId2">
            <a:alphaModFix/>
          </a:blip>
          <a:stretch>
            <a:fillRect/>
          </a:stretch>
        </p:blipFill>
        <p:spPr>
          <a:xfrm flipH="1">
            <a:off x="6447178" y="-504850"/>
            <a:ext cx="5648352" cy="5648352"/>
          </a:xfrm>
          <a:prstGeom prst="rect">
            <a:avLst/>
          </a:prstGeom>
          <a:noFill/>
          <a:ln>
            <a:noFill/>
          </a:ln>
        </p:spPr>
      </p:pic>
      <p:pic>
        <p:nvPicPr>
          <p:cNvPr id="166" name="Google Shape;166;p19"/>
          <p:cNvPicPr preferRelativeResize="0"/>
          <p:nvPr/>
        </p:nvPicPr>
        <p:blipFill>
          <a:blip r:embed="rId3">
            <a:alphaModFix/>
          </a:blip>
          <a:stretch>
            <a:fillRect/>
          </a:stretch>
        </p:blipFill>
        <p:spPr>
          <a:xfrm rot="-1808898">
            <a:off x="7646900" y="3024323"/>
            <a:ext cx="3638000" cy="3638000"/>
          </a:xfrm>
          <a:prstGeom prst="rect">
            <a:avLst/>
          </a:prstGeom>
          <a:noFill/>
          <a:ln>
            <a:noFill/>
          </a:ln>
        </p:spPr>
      </p:pic>
      <p:pic>
        <p:nvPicPr>
          <p:cNvPr id="167" name="Google Shape;167;p19"/>
          <p:cNvPicPr preferRelativeResize="0"/>
          <p:nvPr/>
        </p:nvPicPr>
        <p:blipFill>
          <a:blip r:embed="rId4">
            <a:alphaModFix/>
          </a:blip>
          <a:stretch>
            <a:fillRect/>
          </a:stretch>
        </p:blipFill>
        <p:spPr>
          <a:xfrm rot="8405481">
            <a:off x="-1948725" y="-1912049"/>
            <a:ext cx="4511323" cy="4511323"/>
          </a:xfrm>
          <a:prstGeom prst="rect">
            <a:avLst/>
          </a:prstGeom>
          <a:noFill/>
          <a:ln>
            <a:noFill/>
          </a:ln>
        </p:spPr>
      </p:pic>
      <p:pic>
        <p:nvPicPr>
          <p:cNvPr id="168" name="Google Shape;168;p19"/>
          <p:cNvPicPr preferRelativeResize="0"/>
          <p:nvPr/>
        </p:nvPicPr>
        <p:blipFill>
          <a:blip r:embed="rId5">
            <a:alphaModFix/>
          </a:blip>
          <a:stretch>
            <a:fillRect/>
          </a:stretch>
        </p:blipFill>
        <p:spPr>
          <a:xfrm rot="7405409">
            <a:off x="-1648672" y="312526"/>
            <a:ext cx="3052370" cy="3052370"/>
          </a:xfrm>
          <a:prstGeom prst="rect">
            <a:avLst/>
          </a:prstGeom>
          <a:noFill/>
          <a:ln>
            <a:noFill/>
          </a:ln>
        </p:spPr>
      </p:pic>
      <p:sp>
        <p:nvSpPr>
          <p:cNvPr id="169" name="Google Shape;169;p19"/>
          <p:cNvSpPr/>
          <p:nvPr/>
        </p:nvSpPr>
        <p:spPr>
          <a:xfrm>
            <a:off x="-642786" y="-125972"/>
            <a:ext cx="989598" cy="5753564"/>
          </a:xfrm>
          <a:custGeom>
            <a:avLst/>
            <a:gdLst/>
            <a:ahLst/>
            <a:cxnLst/>
            <a:rect l="l" t="t" r="r" b="b"/>
            <a:pathLst>
              <a:path w="11901" h="69195" extrusionOk="0">
                <a:moveTo>
                  <a:pt x="11139" y="52028"/>
                </a:moveTo>
                <a:cubicBezTo>
                  <a:pt x="11141" y="54179"/>
                  <a:pt x="11146" y="56330"/>
                  <a:pt x="11154" y="58481"/>
                </a:cubicBezTo>
                <a:lnTo>
                  <a:pt x="11154" y="58481"/>
                </a:lnTo>
                <a:cubicBezTo>
                  <a:pt x="11102" y="56331"/>
                  <a:pt x="11107" y="54178"/>
                  <a:pt x="11139" y="52028"/>
                </a:cubicBezTo>
                <a:close/>
                <a:moveTo>
                  <a:pt x="11816" y="1"/>
                </a:moveTo>
                <a:cubicBezTo>
                  <a:pt x="11780" y="1"/>
                  <a:pt x="11745" y="25"/>
                  <a:pt x="11745" y="75"/>
                </a:cubicBezTo>
                <a:cubicBezTo>
                  <a:pt x="11626" y="4767"/>
                  <a:pt x="11531" y="9469"/>
                  <a:pt x="11448" y="14172"/>
                </a:cubicBezTo>
                <a:cubicBezTo>
                  <a:pt x="11348" y="19499"/>
                  <a:pt x="11279" y="24826"/>
                  <a:pt x="11229" y="30154"/>
                </a:cubicBezTo>
                <a:lnTo>
                  <a:pt x="11229" y="30154"/>
                </a:lnTo>
                <a:cubicBezTo>
                  <a:pt x="11178" y="28464"/>
                  <a:pt x="11115" y="26776"/>
                  <a:pt x="11043" y="25090"/>
                </a:cubicBezTo>
                <a:cubicBezTo>
                  <a:pt x="10674" y="16780"/>
                  <a:pt x="10043" y="8469"/>
                  <a:pt x="9412" y="183"/>
                </a:cubicBezTo>
                <a:cubicBezTo>
                  <a:pt x="9403" y="120"/>
                  <a:pt x="9340" y="70"/>
                  <a:pt x="9279" y="70"/>
                </a:cubicBezTo>
                <a:cubicBezTo>
                  <a:pt x="9259" y="70"/>
                  <a:pt x="9239" y="76"/>
                  <a:pt x="9221" y="87"/>
                </a:cubicBezTo>
                <a:cubicBezTo>
                  <a:pt x="8483" y="552"/>
                  <a:pt x="8388" y="1468"/>
                  <a:pt x="8305" y="2254"/>
                </a:cubicBezTo>
                <a:cubicBezTo>
                  <a:pt x="8162" y="3481"/>
                  <a:pt x="8031" y="4707"/>
                  <a:pt x="7924" y="5933"/>
                </a:cubicBezTo>
                <a:cubicBezTo>
                  <a:pt x="7685" y="8434"/>
                  <a:pt x="7507" y="10934"/>
                  <a:pt x="7376" y="13434"/>
                </a:cubicBezTo>
                <a:cubicBezTo>
                  <a:pt x="7138" y="17899"/>
                  <a:pt x="7066" y="22376"/>
                  <a:pt x="7150" y="26841"/>
                </a:cubicBezTo>
                <a:cubicBezTo>
                  <a:pt x="7245" y="31258"/>
                  <a:pt x="7519" y="35663"/>
                  <a:pt x="7864" y="40068"/>
                </a:cubicBezTo>
                <a:cubicBezTo>
                  <a:pt x="8540" y="48607"/>
                  <a:pt x="9360" y="57178"/>
                  <a:pt x="8666" y="65740"/>
                </a:cubicBezTo>
                <a:lnTo>
                  <a:pt x="8666" y="65740"/>
                </a:lnTo>
                <a:cubicBezTo>
                  <a:pt x="8293" y="63754"/>
                  <a:pt x="8191" y="61725"/>
                  <a:pt x="8150" y="59714"/>
                </a:cubicBezTo>
                <a:cubicBezTo>
                  <a:pt x="8090" y="57344"/>
                  <a:pt x="8055" y="54963"/>
                  <a:pt x="7983" y="52594"/>
                </a:cubicBezTo>
                <a:cubicBezTo>
                  <a:pt x="7745" y="44093"/>
                  <a:pt x="7316" y="35604"/>
                  <a:pt x="6709" y="27126"/>
                </a:cubicBezTo>
                <a:cubicBezTo>
                  <a:pt x="6090" y="18590"/>
                  <a:pt x="5292" y="10065"/>
                  <a:pt x="4292" y="1564"/>
                </a:cubicBezTo>
                <a:cubicBezTo>
                  <a:pt x="4284" y="1486"/>
                  <a:pt x="4216" y="1444"/>
                  <a:pt x="4146" y="1444"/>
                </a:cubicBezTo>
                <a:cubicBezTo>
                  <a:pt x="4108" y="1444"/>
                  <a:pt x="4071" y="1456"/>
                  <a:pt x="4042" y="1480"/>
                </a:cubicBezTo>
                <a:cubicBezTo>
                  <a:pt x="3744" y="1742"/>
                  <a:pt x="3483" y="2040"/>
                  <a:pt x="3280" y="2373"/>
                </a:cubicBezTo>
                <a:cubicBezTo>
                  <a:pt x="2399" y="3778"/>
                  <a:pt x="2363" y="5576"/>
                  <a:pt x="2423" y="7183"/>
                </a:cubicBezTo>
                <a:cubicBezTo>
                  <a:pt x="2518" y="9434"/>
                  <a:pt x="2661" y="11684"/>
                  <a:pt x="2768" y="13922"/>
                </a:cubicBezTo>
                <a:lnTo>
                  <a:pt x="3471" y="27722"/>
                </a:lnTo>
                <a:cubicBezTo>
                  <a:pt x="3709" y="32353"/>
                  <a:pt x="3935" y="36973"/>
                  <a:pt x="4173" y="41592"/>
                </a:cubicBezTo>
                <a:cubicBezTo>
                  <a:pt x="4411" y="46188"/>
                  <a:pt x="4661" y="50784"/>
                  <a:pt x="4876" y="55380"/>
                </a:cubicBezTo>
                <a:cubicBezTo>
                  <a:pt x="5070" y="59746"/>
                  <a:pt x="5132" y="64155"/>
                  <a:pt x="4389" y="68472"/>
                </a:cubicBezTo>
                <a:lnTo>
                  <a:pt x="4389" y="68472"/>
                </a:lnTo>
                <a:cubicBezTo>
                  <a:pt x="2829" y="64934"/>
                  <a:pt x="2973" y="60946"/>
                  <a:pt x="3030" y="57154"/>
                </a:cubicBezTo>
                <a:cubicBezTo>
                  <a:pt x="3161" y="49129"/>
                  <a:pt x="3125" y="41092"/>
                  <a:pt x="2923" y="33068"/>
                </a:cubicBezTo>
                <a:cubicBezTo>
                  <a:pt x="2816" y="29031"/>
                  <a:pt x="2673" y="24995"/>
                  <a:pt x="2482" y="20971"/>
                </a:cubicBezTo>
                <a:cubicBezTo>
                  <a:pt x="2411" y="19244"/>
                  <a:pt x="2411" y="17470"/>
                  <a:pt x="2125" y="15768"/>
                </a:cubicBezTo>
                <a:cubicBezTo>
                  <a:pt x="1899" y="14363"/>
                  <a:pt x="1399" y="13006"/>
                  <a:pt x="315" y="12041"/>
                </a:cubicBezTo>
                <a:cubicBezTo>
                  <a:pt x="285" y="12013"/>
                  <a:pt x="253" y="12001"/>
                  <a:pt x="223" y="12001"/>
                </a:cubicBezTo>
                <a:cubicBezTo>
                  <a:pt x="99" y="12001"/>
                  <a:pt x="1" y="12200"/>
                  <a:pt x="125" y="12315"/>
                </a:cubicBezTo>
                <a:cubicBezTo>
                  <a:pt x="1447" y="13470"/>
                  <a:pt x="1792" y="15304"/>
                  <a:pt x="1935" y="16970"/>
                </a:cubicBezTo>
                <a:cubicBezTo>
                  <a:pt x="2125" y="19114"/>
                  <a:pt x="2173" y="21269"/>
                  <a:pt x="2256" y="23424"/>
                </a:cubicBezTo>
                <a:cubicBezTo>
                  <a:pt x="2590" y="31389"/>
                  <a:pt x="2768" y="39378"/>
                  <a:pt x="2768" y="47355"/>
                </a:cubicBezTo>
                <a:cubicBezTo>
                  <a:pt x="2768" y="51272"/>
                  <a:pt x="2697" y="55189"/>
                  <a:pt x="2673" y="59107"/>
                </a:cubicBezTo>
                <a:cubicBezTo>
                  <a:pt x="2637" y="62500"/>
                  <a:pt x="2792" y="66000"/>
                  <a:pt x="4316" y="69108"/>
                </a:cubicBezTo>
                <a:cubicBezTo>
                  <a:pt x="4344" y="69168"/>
                  <a:pt x="4392" y="69194"/>
                  <a:pt x="4442" y="69194"/>
                </a:cubicBezTo>
                <a:cubicBezTo>
                  <a:pt x="4520" y="69194"/>
                  <a:pt x="4604" y="69131"/>
                  <a:pt x="4626" y="69036"/>
                </a:cubicBezTo>
                <a:cubicBezTo>
                  <a:pt x="5566" y="64048"/>
                  <a:pt x="5364" y="58940"/>
                  <a:pt x="5114" y="53892"/>
                </a:cubicBezTo>
                <a:cubicBezTo>
                  <a:pt x="4649" y="44783"/>
                  <a:pt x="4185" y="35687"/>
                  <a:pt x="3721" y="26579"/>
                </a:cubicBezTo>
                <a:cubicBezTo>
                  <a:pt x="3483" y="22019"/>
                  <a:pt x="3244" y="17470"/>
                  <a:pt x="3018" y="12910"/>
                </a:cubicBezTo>
                <a:cubicBezTo>
                  <a:pt x="2911" y="10791"/>
                  <a:pt x="2732" y="8660"/>
                  <a:pt x="2709" y="6529"/>
                </a:cubicBezTo>
                <a:cubicBezTo>
                  <a:pt x="2697" y="4927"/>
                  <a:pt x="2876" y="3146"/>
                  <a:pt x="4017" y="1939"/>
                </a:cubicBezTo>
                <a:lnTo>
                  <a:pt x="4017" y="1939"/>
                </a:lnTo>
                <a:cubicBezTo>
                  <a:pt x="4552" y="6601"/>
                  <a:pt x="5040" y="11274"/>
                  <a:pt x="5471" y="15958"/>
                </a:cubicBezTo>
                <a:cubicBezTo>
                  <a:pt x="6245" y="24483"/>
                  <a:pt x="6852" y="33032"/>
                  <a:pt x="7257" y="41592"/>
                </a:cubicBezTo>
                <a:cubicBezTo>
                  <a:pt x="7459" y="45867"/>
                  <a:pt x="7614" y="50141"/>
                  <a:pt x="7733" y="54415"/>
                </a:cubicBezTo>
                <a:cubicBezTo>
                  <a:pt x="7781" y="56523"/>
                  <a:pt x="7804" y="58642"/>
                  <a:pt x="7876" y="60750"/>
                </a:cubicBezTo>
                <a:cubicBezTo>
                  <a:pt x="7947" y="62774"/>
                  <a:pt x="8114" y="64798"/>
                  <a:pt x="8578" y="66786"/>
                </a:cubicBezTo>
                <a:cubicBezTo>
                  <a:pt x="8595" y="66863"/>
                  <a:pt x="8658" y="66900"/>
                  <a:pt x="8722" y="66900"/>
                </a:cubicBezTo>
                <a:cubicBezTo>
                  <a:pt x="8795" y="66900"/>
                  <a:pt x="8870" y="66851"/>
                  <a:pt x="8876" y="66762"/>
                </a:cubicBezTo>
                <a:cubicBezTo>
                  <a:pt x="9352" y="61881"/>
                  <a:pt x="9293" y="56963"/>
                  <a:pt x="9031" y="52070"/>
                </a:cubicBezTo>
                <a:cubicBezTo>
                  <a:pt x="8805" y="47772"/>
                  <a:pt x="8412" y="43486"/>
                  <a:pt x="8066" y="39199"/>
                </a:cubicBezTo>
                <a:cubicBezTo>
                  <a:pt x="7721" y="34770"/>
                  <a:pt x="7471" y="30341"/>
                  <a:pt x="7400" y="25912"/>
                </a:cubicBezTo>
                <a:cubicBezTo>
                  <a:pt x="7328" y="21530"/>
                  <a:pt x="7423" y="17149"/>
                  <a:pt x="7662" y="12779"/>
                </a:cubicBezTo>
                <a:cubicBezTo>
                  <a:pt x="7793" y="10589"/>
                  <a:pt x="7947" y="8410"/>
                  <a:pt x="8150" y="6231"/>
                </a:cubicBezTo>
                <a:cubicBezTo>
                  <a:pt x="8245" y="5136"/>
                  <a:pt x="8352" y="4052"/>
                  <a:pt x="8483" y="2957"/>
                </a:cubicBezTo>
                <a:cubicBezTo>
                  <a:pt x="8560" y="2195"/>
                  <a:pt x="8525" y="1013"/>
                  <a:pt x="9166" y="446"/>
                </a:cubicBezTo>
                <a:lnTo>
                  <a:pt x="9166" y="446"/>
                </a:lnTo>
                <a:cubicBezTo>
                  <a:pt x="9506" y="5053"/>
                  <a:pt x="9857" y="9661"/>
                  <a:pt x="10162" y="14280"/>
                </a:cubicBezTo>
                <a:cubicBezTo>
                  <a:pt x="10710" y="22626"/>
                  <a:pt x="11103" y="30984"/>
                  <a:pt x="11079" y="39342"/>
                </a:cubicBezTo>
                <a:cubicBezTo>
                  <a:pt x="11055" y="47617"/>
                  <a:pt x="10471" y="55892"/>
                  <a:pt x="11186" y="64143"/>
                </a:cubicBezTo>
                <a:cubicBezTo>
                  <a:pt x="11191" y="64216"/>
                  <a:pt x="11250" y="64249"/>
                  <a:pt x="11310" y="64249"/>
                </a:cubicBezTo>
                <a:cubicBezTo>
                  <a:pt x="11378" y="64249"/>
                  <a:pt x="11448" y="64207"/>
                  <a:pt x="11448" y="64131"/>
                </a:cubicBezTo>
                <a:cubicBezTo>
                  <a:pt x="11448" y="64119"/>
                  <a:pt x="11448" y="64107"/>
                  <a:pt x="11448" y="64095"/>
                </a:cubicBezTo>
                <a:lnTo>
                  <a:pt x="11448" y="64095"/>
                </a:lnTo>
                <a:cubicBezTo>
                  <a:pt x="11448" y="64095"/>
                  <a:pt x="11448" y="64095"/>
                  <a:pt x="11448" y="64095"/>
                </a:cubicBezTo>
                <a:cubicBezTo>
                  <a:pt x="11448" y="64094"/>
                  <a:pt x="11448" y="64093"/>
                  <a:pt x="11447" y="64092"/>
                </a:cubicBezTo>
                <a:lnTo>
                  <a:pt x="11447" y="64092"/>
                </a:lnTo>
                <a:cubicBezTo>
                  <a:pt x="11412" y="59402"/>
                  <a:pt x="11388" y="54712"/>
                  <a:pt x="11388" y="50022"/>
                </a:cubicBezTo>
                <a:cubicBezTo>
                  <a:pt x="11376" y="41723"/>
                  <a:pt x="11412" y="33425"/>
                  <a:pt x="11507" y="25114"/>
                </a:cubicBezTo>
                <a:cubicBezTo>
                  <a:pt x="11603" y="16768"/>
                  <a:pt x="11722" y="8422"/>
                  <a:pt x="11900" y="87"/>
                </a:cubicBezTo>
                <a:cubicBezTo>
                  <a:pt x="11900" y="31"/>
                  <a:pt x="11857" y="1"/>
                  <a:pt x="11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01"/>
        <p:cNvGrpSpPr/>
        <p:nvPr/>
      </p:nvGrpSpPr>
      <p:grpSpPr>
        <a:xfrm>
          <a:off x="0" y="0"/>
          <a:ext cx="0" cy="0"/>
          <a:chOff x="0" y="0"/>
          <a:chExt cx="0" cy="0"/>
        </a:xfrm>
      </p:grpSpPr>
      <p:sp>
        <p:nvSpPr>
          <p:cNvPr id="202" name="Google Shape;202;p22"/>
          <p:cNvSpPr txBox="1">
            <a:spLocks noGrp="1"/>
          </p:cNvSpPr>
          <p:nvPr>
            <p:ph type="title"/>
          </p:nvPr>
        </p:nvSpPr>
        <p:spPr>
          <a:xfrm>
            <a:off x="720000" y="445025"/>
            <a:ext cx="77040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03" name="Google Shape;203;p22"/>
          <p:cNvPicPr preferRelativeResize="0"/>
          <p:nvPr/>
        </p:nvPicPr>
        <p:blipFill rotWithShape="1">
          <a:blip r:embed="rId2">
            <a:alphaModFix/>
          </a:blip>
          <a:srcRect r="33168"/>
          <a:stretch/>
        </p:blipFill>
        <p:spPr>
          <a:xfrm rot="-5895177" flipH="1">
            <a:off x="-491259" y="-4018169"/>
            <a:ext cx="3775001" cy="5648340"/>
          </a:xfrm>
          <a:prstGeom prst="rect">
            <a:avLst/>
          </a:prstGeom>
          <a:noFill/>
          <a:ln>
            <a:noFill/>
          </a:ln>
        </p:spPr>
      </p:pic>
      <p:pic>
        <p:nvPicPr>
          <p:cNvPr id="204" name="Google Shape;204;p22"/>
          <p:cNvPicPr preferRelativeResize="0"/>
          <p:nvPr/>
        </p:nvPicPr>
        <p:blipFill>
          <a:blip r:embed="rId3">
            <a:alphaModFix/>
          </a:blip>
          <a:stretch>
            <a:fillRect/>
          </a:stretch>
        </p:blipFill>
        <p:spPr>
          <a:xfrm rot="-7649201" flipH="1">
            <a:off x="7349757" y="-794137"/>
            <a:ext cx="3052366" cy="3052366"/>
          </a:xfrm>
          <a:prstGeom prst="rect">
            <a:avLst/>
          </a:prstGeom>
          <a:noFill/>
          <a:ln>
            <a:noFill/>
          </a:ln>
        </p:spPr>
      </p:pic>
      <p:pic>
        <p:nvPicPr>
          <p:cNvPr id="205" name="Google Shape;205;p22"/>
          <p:cNvPicPr preferRelativeResize="0"/>
          <p:nvPr/>
        </p:nvPicPr>
        <p:blipFill rotWithShape="1">
          <a:blip r:embed="rId4">
            <a:alphaModFix/>
          </a:blip>
          <a:srcRect t="32027" b="31664"/>
          <a:stretch/>
        </p:blipFill>
        <p:spPr>
          <a:xfrm rot="4779431" flipH="1">
            <a:off x="-3320916" y="3362177"/>
            <a:ext cx="6373797" cy="2314200"/>
          </a:xfrm>
          <a:prstGeom prst="rect">
            <a:avLst/>
          </a:prstGeom>
          <a:noFill/>
          <a:ln>
            <a:noFill/>
          </a:ln>
        </p:spPr>
      </p:pic>
      <p:pic>
        <p:nvPicPr>
          <p:cNvPr id="206" name="Google Shape;206;p22"/>
          <p:cNvPicPr preferRelativeResize="0"/>
          <p:nvPr/>
        </p:nvPicPr>
        <p:blipFill>
          <a:blip r:embed="rId5">
            <a:alphaModFix/>
          </a:blip>
          <a:stretch>
            <a:fillRect/>
          </a:stretch>
        </p:blipFill>
        <p:spPr>
          <a:xfrm rot="-1627134" flipH="1">
            <a:off x="-812952" y="4130686"/>
            <a:ext cx="3052365" cy="305236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3"/>
        <p:cNvGrpSpPr/>
        <p:nvPr/>
      </p:nvGrpSpPr>
      <p:grpSpPr>
        <a:xfrm>
          <a:off x="0" y="0"/>
          <a:ext cx="0" cy="0"/>
          <a:chOff x="0" y="0"/>
          <a:chExt cx="0" cy="0"/>
        </a:xfrm>
      </p:grpSpPr>
      <p:pic>
        <p:nvPicPr>
          <p:cNvPr id="224" name="Google Shape;224;p25"/>
          <p:cNvPicPr preferRelativeResize="0"/>
          <p:nvPr/>
        </p:nvPicPr>
        <p:blipFill rotWithShape="1">
          <a:blip r:embed="rId2">
            <a:alphaModFix/>
          </a:blip>
          <a:srcRect t="32027" b="31664"/>
          <a:stretch/>
        </p:blipFill>
        <p:spPr>
          <a:xfrm rot="-8992556">
            <a:off x="-2049201" y="4524178"/>
            <a:ext cx="6373799" cy="2314198"/>
          </a:xfrm>
          <a:prstGeom prst="rect">
            <a:avLst/>
          </a:prstGeom>
          <a:noFill/>
          <a:ln>
            <a:noFill/>
          </a:ln>
        </p:spPr>
      </p:pic>
      <p:pic>
        <p:nvPicPr>
          <p:cNvPr id="225" name="Google Shape;225;p25"/>
          <p:cNvPicPr preferRelativeResize="0"/>
          <p:nvPr/>
        </p:nvPicPr>
        <p:blipFill rotWithShape="1">
          <a:blip r:embed="rId3">
            <a:alphaModFix/>
          </a:blip>
          <a:srcRect b="30872"/>
          <a:stretch/>
        </p:blipFill>
        <p:spPr>
          <a:xfrm rot="3208910">
            <a:off x="6940179" y="-2256774"/>
            <a:ext cx="6703418" cy="4633899"/>
          </a:xfrm>
          <a:prstGeom prst="rect">
            <a:avLst/>
          </a:prstGeom>
          <a:noFill/>
          <a:ln>
            <a:noFill/>
          </a:ln>
        </p:spPr>
      </p:pic>
      <p:pic>
        <p:nvPicPr>
          <p:cNvPr id="226" name="Google Shape;226;p25"/>
          <p:cNvPicPr preferRelativeResize="0"/>
          <p:nvPr/>
        </p:nvPicPr>
        <p:blipFill>
          <a:blip r:embed="rId4">
            <a:alphaModFix/>
          </a:blip>
          <a:stretch>
            <a:fillRect/>
          </a:stretch>
        </p:blipFill>
        <p:spPr>
          <a:xfrm rot="3847350">
            <a:off x="-4275788" y="1054341"/>
            <a:ext cx="6272575" cy="627257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7"/>
        <p:cNvGrpSpPr/>
        <p:nvPr/>
      </p:nvGrpSpPr>
      <p:grpSpPr>
        <a:xfrm>
          <a:off x="0" y="0"/>
          <a:ext cx="0" cy="0"/>
          <a:chOff x="0" y="0"/>
          <a:chExt cx="0" cy="0"/>
        </a:xfrm>
      </p:grpSpPr>
      <p:pic>
        <p:nvPicPr>
          <p:cNvPr id="228" name="Google Shape;228;p26"/>
          <p:cNvPicPr preferRelativeResize="0"/>
          <p:nvPr/>
        </p:nvPicPr>
        <p:blipFill rotWithShape="1">
          <a:blip r:embed="rId2">
            <a:alphaModFix/>
          </a:blip>
          <a:srcRect t="32027" b="31664"/>
          <a:stretch/>
        </p:blipFill>
        <p:spPr>
          <a:xfrm rot="-4263621">
            <a:off x="6112023" y="2451150"/>
            <a:ext cx="6373799" cy="2314199"/>
          </a:xfrm>
          <a:prstGeom prst="rect">
            <a:avLst/>
          </a:prstGeom>
          <a:noFill/>
          <a:ln>
            <a:noFill/>
          </a:ln>
        </p:spPr>
      </p:pic>
      <p:pic>
        <p:nvPicPr>
          <p:cNvPr id="229" name="Google Shape;229;p26"/>
          <p:cNvPicPr preferRelativeResize="0"/>
          <p:nvPr/>
        </p:nvPicPr>
        <p:blipFill rotWithShape="1">
          <a:blip r:embed="rId2">
            <a:alphaModFix/>
          </a:blip>
          <a:srcRect t="32027" b="31664"/>
          <a:stretch/>
        </p:blipFill>
        <p:spPr>
          <a:xfrm rot="-4341195">
            <a:off x="-3514353" y="-308872"/>
            <a:ext cx="6373800" cy="2314196"/>
          </a:xfrm>
          <a:prstGeom prst="rect">
            <a:avLst/>
          </a:prstGeom>
          <a:noFill/>
          <a:ln>
            <a:noFill/>
          </a:ln>
        </p:spPr>
      </p:pic>
      <p:pic>
        <p:nvPicPr>
          <p:cNvPr id="230" name="Google Shape;230;p26"/>
          <p:cNvPicPr preferRelativeResize="0"/>
          <p:nvPr/>
        </p:nvPicPr>
        <p:blipFill>
          <a:blip r:embed="rId3">
            <a:alphaModFix/>
          </a:blip>
          <a:stretch>
            <a:fillRect/>
          </a:stretch>
        </p:blipFill>
        <p:spPr>
          <a:xfrm rot="8099991">
            <a:off x="-2617061" y="-3831032"/>
            <a:ext cx="6272575" cy="627257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39537" y="374471"/>
            <a:ext cx="7930172" cy="446417"/>
          </a:xfrm>
        </p:spPr>
        <p:txBody>
          <a:bodyPr>
            <a:noAutofit/>
          </a:bodyPr>
          <a:lstStyle>
            <a:lvl1pPr>
              <a:defRPr sz="3000" u="none">
                <a:solidFill>
                  <a:schemeClr val="tx1">
                    <a:lumMod val="65000"/>
                    <a:lumOff val="35000"/>
                  </a:schemeClr>
                </a:solidFill>
                <a:latin typeface="Source Sans Pro" panose="020B0503030403020204" pitchFamily="34" charset="0"/>
              </a:defRPr>
            </a:lvl1pPr>
          </a:lstStyle>
          <a:p>
            <a:r>
              <a:rPr lang="en-US"/>
              <a:t>Business Model Sample</a:t>
            </a:r>
            <a:endParaRPr lang="en-US" dirty="0"/>
          </a:p>
        </p:txBody>
      </p:sp>
      <p:grpSp>
        <p:nvGrpSpPr>
          <p:cNvPr id="7" name="Group 6"/>
          <p:cNvGrpSpPr/>
          <p:nvPr userDrawn="1"/>
        </p:nvGrpSpPr>
        <p:grpSpPr>
          <a:xfrm>
            <a:off x="1" y="390319"/>
            <a:ext cx="638288" cy="367664"/>
            <a:chOff x="-6153" y="496978"/>
            <a:chExt cx="851051" cy="490219"/>
          </a:xfrm>
        </p:grpSpPr>
        <p:sp>
          <p:nvSpPr>
            <p:cNvPr id="8" name="Rectangle 7"/>
            <p:cNvSpPr/>
            <p:nvPr userDrawn="1"/>
          </p:nvSpPr>
          <p:spPr>
            <a:xfrm rot="10800000">
              <a:off x="-6153" y="496978"/>
              <a:ext cx="558800" cy="444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Rectangle 8"/>
            <p:cNvSpPr/>
            <p:nvPr userDrawn="1"/>
          </p:nvSpPr>
          <p:spPr>
            <a:xfrm rot="10800000">
              <a:off x="654398" y="496978"/>
              <a:ext cx="190500" cy="44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p:cNvSpPr/>
            <p:nvPr userDrawn="1"/>
          </p:nvSpPr>
          <p:spPr>
            <a:xfrm>
              <a:off x="-6152" y="941478"/>
              <a:ext cx="5588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p:cNvSpPr/>
            <p:nvPr userDrawn="1"/>
          </p:nvSpPr>
          <p:spPr>
            <a:xfrm>
              <a:off x="654397" y="941477"/>
              <a:ext cx="190501"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2" name="Group 11"/>
          <p:cNvGrpSpPr/>
          <p:nvPr userDrawn="1"/>
        </p:nvGrpSpPr>
        <p:grpSpPr>
          <a:xfrm>
            <a:off x="8506071" y="4657726"/>
            <a:ext cx="637902" cy="367664"/>
            <a:chOff x="11341465" y="6210300"/>
            <a:chExt cx="850535" cy="490219"/>
          </a:xfrm>
        </p:grpSpPr>
        <p:grpSp>
          <p:nvGrpSpPr>
            <p:cNvPr id="13" name="Group 12"/>
            <p:cNvGrpSpPr/>
            <p:nvPr userDrawn="1"/>
          </p:nvGrpSpPr>
          <p:grpSpPr>
            <a:xfrm>
              <a:off x="11633200" y="6210300"/>
              <a:ext cx="558800" cy="490219"/>
              <a:chOff x="11633200" y="6210300"/>
              <a:chExt cx="558800" cy="490219"/>
            </a:xfrm>
          </p:grpSpPr>
          <p:sp>
            <p:nvSpPr>
              <p:cNvPr id="17" name="Rectangle 16"/>
              <p:cNvSpPr/>
              <p:nvPr userDrawn="1"/>
            </p:nvSpPr>
            <p:spPr>
              <a:xfrm>
                <a:off x="11633200" y="6210300"/>
                <a:ext cx="558800" cy="44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8" name="Rectangle 17"/>
              <p:cNvSpPr/>
              <p:nvPr userDrawn="1"/>
            </p:nvSpPr>
            <p:spPr>
              <a:xfrm>
                <a:off x="11633200" y="6654800"/>
                <a:ext cx="5588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4" name="Group 13"/>
            <p:cNvGrpSpPr/>
            <p:nvPr userDrawn="1"/>
          </p:nvGrpSpPr>
          <p:grpSpPr>
            <a:xfrm>
              <a:off x="11341465" y="6210300"/>
              <a:ext cx="190500" cy="490219"/>
              <a:chOff x="11345224" y="6210300"/>
              <a:chExt cx="190500" cy="490219"/>
            </a:xfrm>
          </p:grpSpPr>
          <p:sp>
            <p:nvSpPr>
              <p:cNvPr id="15" name="Rectangle 14"/>
              <p:cNvSpPr/>
              <p:nvPr userDrawn="1"/>
            </p:nvSpPr>
            <p:spPr>
              <a:xfrm>
                <a:off x="11345224" y="6210300"/>
                <a:ext cx="190500" cy="44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p:cNvSpPr/>
              <p:nvPr userDrawn="1"/>
            </p:nvSpPr>
            <p:spPr>
              <a:xfrm>
                <a:off x="11345224" y="6654800"/>
                <a:ext cx="190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19" name="TextBox 18"/>
          <p:cNvSpPr txBox="1"/>
          <p:nvPr userDrawn="1"/>
        </p:nvSpPr>
        <p:spPr>
          <a:xfrm>
            <a:off x="8757315" y="4687070"/>
            <a:ext cx="349776" cy="253916"/>
          </a:xfrm>
          <a:prstGeom prst="rect">
            <a:avLst/>
          </a:prstGeom>
          <a:noFill/>
        </p:spPr>
        <p:txBody>
          <a:bodyPr wrap="none" rtlCol="0">
            <a:spAutoFit/>
          </a:bodyPr>
          <a:lstStyle/>
          <a:p>
            <a:pPr algn="ctr"/>
            <a:fld id="{25F26644-B42C-413C-A64C-A3CC976EE24C}" type="slidenum">
              <a:rPr lang="en-US" sz="1050" smtClean="0">
                <a:solidFill>
                  <a:schemeClr val="bg1"/>
                </a:solidFill>
              </a:rPr>
              <a:pPr algn="ctr"/>
              <a:t>‹#›</a:t>
            </a:fld>
            <a:endParaRPr lang="en-US" sz="1050" dirty="0">
              <a:solidFill>
                <a:schemeClr val="bg1"/>
              </a:solidFill>
            </a:endParaRPr>
          </a:p>
        </p:txBody>
      </p:sp>
    </p:spTree>
    <p:extLst>
      <p:ext uri="{BB962C8B-B14F-4D97-AF65-F5344CB8AC3E}">
        <p14:creationId xmlns:p14="http://schemas.microsoft.com/office/powerpoint/2010/main" val="101506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leo Script"/>
              <a:buNone/>
              <a:defRPr sz="3500">
                <a:solidFill>
                  <a:schemeClr val="dk1"/>
                </a:solidFill>
                <a:latin typeface="Oleo Script"/>
                <a:ea typeface="Oleo Script"/>
                <a:cs typeface="Oleo Script"/>
                <a:sym typeface="Oleo Script"/>
              </a:defRPr>
            </a:lvl1pPr>
            <a:lvl2pPr lvl="1" rtl="0">
              <a:spcBef>
                <a:spcPts val="0"/>
              </a:spcBef>
              <a:spcAft>
                <a:spcPts val="0"/>
              </a:spcAft>
              <a:buClr>
                <a:schemeClr val="dk1"/>
              </a:buClr>
              <a:buSzPts val="3500"/>
              <a:buFont typeface="Oleo Script"/>
              <a:buNone/>
              <a:defRPr sz="3500">
                <a:solidFill>
                  <a:schemeClr val="dk1"/>
                </a:solidFill>
                <a:latin typeface="Oleo Script"/>
                <a:ea typeface="Oleo Script"/>
                <a:cs typeface="Oleo Script"/>
                <a:sym typeface="Oleo Script"/>
              </a:defRPr>
            </a:lvl2pPr>
            <a:lvl3pPr lvl="2" rtl="0">
              <a:spcBef>
                <a:spcPts val="0"/>
              </a:spcBef>
              <a:spcAft>
                <a:spcPts val="0"/>
              </a:spcAft>
              <a:buClr>
                <a:schemeClr val="dk1"/>
              </a:buClr>
              <a:buSzPts val="3500"/>
              <a:buFont typeface="Oleo Script"/>
              <a:buNone/>
              <a:defRPr sz="3500">
                <a:solidFill>
                  <a:schemeClr val="dk1"/>
                </a:solidFill>
                <a:latin typeface="Oleo Script"/>
                <a:ea typeface="Oleo Script"/>
                <a:cs typeface="Oleo Script"/>
                <a:sym typeface="Oleo Script"/>
              </a:defRPr>
            </a:lvl3pPr>
            <a:lvl4pPr lvl="3" rtl="0">
              <a:spcBef>
                <a:spcPts val="0"/>
              </a:spcBef>
              <a:spcAft>
                <a:spcPts val="0"/>
              </a:spcAft>
              <a:buClr>
                <a:schemeClr val="dk1"/>
              </a:buClr>
              <a:buSzPts val="3500"/>
              <a:buFont typeface="Oleo Script"/>
              <a:buNone/>
              <a:defRPr sz="3500">
                <a:solidFill>
                  <a:schemeClr val="dk1"/>
                </a:solidFill>
                <a:latin typeface="Oleo Script"/>
                <a:ea typeface="Oleo Script"/>
                <a:cs typeface="Oleo Script"/>
                <a:sym typeface="Oleo Script"/>
              </a:defRPr>
            </a:lvl4pPr>
            <a:lvl5pPr lvl="4" rtl="0">
              <a:spcBef>
                <a:spcPts val="0"/>
              </a:spcBef>
              <a:spcAft>
                <a:spcPts val="0"/>
              </a:spcAft>
              <a:buClr>
                <a:schemeClr val="dk1"/>
              </a:buClr>
              <a:buSzPts val="3500"/>
              <a:buFont typeface="Oleo Script"/>
              <a:buNone/>
              <a:defRPr sz="3500">
                <a:solidFill>
                  <a:schemeClr val="dk1"/>
                </a:solidFill>
                <a:latin typeface="Oleo Script"/>
                <a:ea typeface="Oleo Script"/>
                <a:cs typeface="Oleo Script"/>
                <a:sym typeface="Oleo Script"/>
              </a:defRPr>
            </a:lvl5pPr>
            <a:lvl6pPr lvl="5" rtl="0">
              <a:spcBef>
                <a:spcPts val="0"/>
              </a:spcBef>
              <a:spcAft>
                <a:spcPts val="0"/>
              </a:spcAft>
              <a:buClr>
                <a:schemeClr val="dk1"/>
              </a:buClr>
              <a:buSzPts val="3500"/>
              <a:buFont typeface="Oleo Script"/>
              <a:buNone/>
              <a:defRPr sz="3500">
                <a:solidFill>
                  <a:schemeClr val="dk1"/>
                </a:solidFill>
                <a:latin typeface="Oleo Script"/>
                <a:ea typeface="Oleo Script"/>
                <a:cs typeface="Oleo Script"/>
                <a:sym typeface="Oleo Script"/>
              </a:defRPr>
            </a:lvl6pPr>
            <a:lvl7pPr lvl="6" rtl="0">
              <a:spcBef>
                <a:spcPts val="0"/>
              </a:spcBef>
              <a:spcAft>
                <a:spcPts val="0"/>
              </a:spcAft>
              <a:buClr>
                <a:schemeClr val="dk1"/>
              </a:buClr>
              <a:buSzPts val="3500"/>
              <a:buFont typeface="Oleo Script"/>
              <a:buNone/>
              <a:defRPr sz="3500">
                <a:solidFill>
                  <a:schemeClr val="dk1"/>
                </a:solidFill>
                <a:latin typeface="Oleo Script"/>
                <a:ea typeface="Oleo Script"/>
                <a:cs typeface="Oleo Script"/>
                <a:sym typeface="Oleo Script"/>
              </a:defRPr>
            </a:lvl7pPr>
            <a:lvl8pPr lvl="7" rtl="0">
              <a:spcBef>
                <a:spcPts val="0"/>
              </a:spcBef>
              <a:spcAft>
                <a:spcPts val="0"/>
              </a:spcAft>
              <a:buClr>
                <a:schemeClr val="dk1"/>
              </a:buClr>
              <a:buSzPts val="3500"/>
              <a:buFont typeface="Oleo Script"/>
              <a:buNone/>
              <a:defRPr sz="3500">
                <a:solidFill>
                  <a:schemeClr val="dk1"/>
                </a:solidFill>
                <a:latin typeface="Oleo Script"/>
                <a:ea typeface="Oleo Script"/>
                <a:cs typeface="Oleo Script"/>
                <a:sym typeface="Oleo Script"/>
              </a:defRPr>
            </a:lvl8pPr>
            <a:lvl9pPr lvl="8" rtl="0">
              <a:spcBef>
                <a:spcPts val="0"/>
              </a:spcBef>
              <a:spcAft>
                <a:spcPts val="0"/>
              </a:spcAft>
              <a:buClr>
                <a:schemeClr val="dk1"/>
              </a:buClr>
              <a:buSzPts val="3500"/>
              <a:buFont typeface="Oleo Script"/>
              <a:buNone/>
              <a:defRPr sz="3500">
                <a:solidFill>
                  <a:schemeClr val="dk1"/>
                </a:solidFill>
                <a:latin typeface="Oleo Script"/>
                <a:ea typeface="Oleo Script"/>
                <a:cs typeface="Oleo Script"/>
                <a:sym typeface="Oleo Scrip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1"/>
              </a:buClr>
              <a:buSzPts val="1200"/>
              <a:buFont typeface="Roboto"/>
              <a:buChar char="●"/>
              <a:defRPr sz="1200">
                <a:solidFill>
                  <a:schemeClr val="lt1"/>
                </a:solidFill>
                <a:latin typeface="Roboto"/>
                <a:ea typeface="Roboto"/>
                <a:cs typeface="Roboto"/>
                <a:sym typeface="Roboto"/>
              </a:defRPr>
            </a:lvl1pPr>
            <a:lvl2pPr marL="914400" lvl="1" indent="-3048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2pPr>
            <a:lvl3pPr marL="1371600" lvl="2" indent="-3048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3pPr>
            <a:lvl4pPr marL="1828800" lvl="3" indent="-3048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4pPr>
            <a:lvl5pPr marL="2286000" lvl="4" indent="-3048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5pPr>
            <a:lvl6pPr marL="2743200" lvl="5" indent="-3048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nSpc>
                <a:spcPct val="115000"/>
              </a:lnSpc>
              <a:spcBef>
                <a:spcPts val="160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nSpc>
                <a:spcPct val="115000"/>
              </a:lnSpc>
              <a:spcBef>
                <a:spcPts val="1600"/>
              </a:spcBef>
              <a:spcAft>
                <a:spcPts val="160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59" r:id="rId4"/>
    <p:sldLayoutId id="2147483665" r:id="rId5"/>
    <p:sldLayoutId id="2147483668" r:id="rId6"/>
    <p:sldLayoutId id="2147483671" r:id="rId7"/>
    <p:sldLayoutId id="2147483672" r:id="rId8"/>
    <p:sldLayoutId id="2147483676" r:id="rId9"/>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1.jfif"/><Relationship Id="rId3" Type="http://schemas.openxmlformats.org/officeDocument/2006/relationships/image" Target="../media/image16.jfif"/><Relationship Id="rId7" Type="http://schemas.openxmlformats.org/officeDocument/2006/relationships/image" Target="../media/image20.jfi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9.jfif"/><Relationship Id="rId5" Type="http://schemas.openxmlformats.org/officeDocument/2006/relationships/image" Target="../media/image18.jfif"/><Relationship Id="rId4" Type="http://schemas.openxmlformats.org/officeDocument/2006/relationships/image" Target="../media/image17.jfif"/></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194" name="Google Shape;241;p30">
            <a:extLst>
              <a:ext uri="{FF2B5EF4-FFF2-40B4-BE49-F238E27FC236}">
                <a16:creationId xmlns:a16="http://schemas.microsoft.com/office/drawing/2014/main" id="{BFB8AD00-F4DA-A9C1-8C69-790E0D5F59AF}"/>
              </a:ext>
            </a:extLst>
          </p:cNvPr>
          <p:cNvSpPr txBox="1">
            <a:spLocks noGrp="1"/>
          </p:cNvSpPr>
          <p:nvPr>
            <p:ph type="ctrTitle"/>
          </p:nvPr>
        </p:nvSpPr>
        <p:spPr>
          <a:xfrm>
            <a:off x="-26906" y="1473179"/>
            <a:ext cx="9170906" cy="780432"/>
          </a:xfrm>
          <a:prstGeom prst="rect">
            <a:avLst/>
          </a:prstGeom>
        </p:spPr>
        <p:txBody>
          <a:bodyPr spcFirstLastPara="1" wrap="square" lIns="91425" tIns="91425" rIns="91425" bIns="91425" anchor="ctr" anchorCtr="0">
            <a:noAutofit/>
          </a:bodyPr>
          <a:lstStyle/>
          <a:p>
            <a:br>
              <a:rPr lang="pt-BR" sz="5400" dirty="0"/>
            </a:br>
            <a:r>
              <a:rPr lang="en-US" sz="3200" dirty="0"/>
              <a:t>Towards Notification System for University Faculty Members and Students</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pt-BR" sz="3200" dirty="0"/>
          </a:p>
        </p:txBody>
      </p:sp>
      <p:sp>
        <p:nvSpPr>
          <p:cNvPr id="195" name="Google Shape;242;p30">
            <a:extLst>
              <a:ext uri="{FF2B5EF4-FFF2-40B4-BE49-F238E27FC236}">
                <a16:creationId xmlns:a16="http://schemas.microsoft.com/office/drawing/2014/main" id="{8F2C21B0-36A8-48DE-EBDA-899D21030E5D}"/>
              </a:ext>
            </a:extLst>
          </p:cNvPr>
          <p:cNvSpPr txBox="1">
            <a:spLocks noGrp="1"/>
          </p:cNvSpPr>
          <p:nvPr>
            <p:ph type="subTitle" idx="1"/>
          </p:nvPr>
        </p:nvSpPr>
        <p:spPr>
          <a:xfrm>
            <a:off x="667514" y="3326885"/>
            <a:ext cx="7717800" cy="12114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chemeClr val="bg1"/>
                </a:solidFill>
                <a:latin typeface="Times New Roman" panose="02020603050405020304" pitchFamily="18" charset="0"/>
                <a:ea typeface="Nirmala Text" panose="020B0502040204020203" pitchFamily="34" charset="0"/>
                <a:cs typeface="Times New Roman" panose="02020603050405020304" pitchFamily="18" charset="0"/>
              </a:rPr>
              <a:t>PROJECT SUPERVISOR</a:t>
            </a:r>
          </a:p>
          <a:p>
            <a:pPr marL="0" lvl="0" indent="0" algn="ctr" rtl="0">
              <a:spcBef>
                <a:spcPts val="0"/>
              </a:spcBef>
              <a:spcAft>
                <a:spcPts val="0"/>
              </a:spcAft>
              <a:buNone/>
            </a:pPr>
            <a:r>
              <a:rPr lang="en-US" sz="1400" b="1" dirty="0">
                <a:solidFill>
                  <a:schemeClr val="bg1"/>
                </a:solidFill>
                <a:latin typeface="Times New Roman" panose="02020603050405020304" pitchFamily="18" charset="0"/>
                <a:ea typeface="Nirmala Text" panose="020B0502040204020203" pitchFamily="34" charset="0"/>
                <a:cs typeface="Times New Roman" panose="02020603050405020304" pitchFamily="18" charset="0"/>
              </a:rPr>
              <a:t>Yasmeen </a:t>
            </a:r>
            <a:r>
              <a:rPr lang="en-US" sz="1400" b="1" dirty="0" err="1">
                <a:solidFill>
                  <a:schemeClr val="bg1"/>
                </a:solidFill>
                <a:latin typeface="Times New Roman" panose="02020603050405020304" pitchFamily="18" charset="0"/>
                <a:ea typeface="Nirmala Text" panose="020B0502040204020203" pitchFamily="34" charset="0"/>
                <a:cs typeface="Times New Roman" panose="02020603050405020304" pitchFamily="18" charset="0"/>
              </a:rPr>
              <a:t>Alomair</a:t>
            </a:r>
            <a:endParaRPr lang="en-US" sz="1400" b="1" dirty="0">
              <a:solidFill>
                <a:schemeClr val="bg1"/>
              </a:solidFill>
              <a:latin typeface="Times New Roman" panose="02020603050405020304" pitchFamily="18" charset="0"/>
              <a:ea typeface="Nirmala Text" panose="020B0502040204020203" pitchFamily="34" charset="0"/>
              <a:cs typeface="Times New Roman" panose="02020603050405020304" pitchFamily="18" charset="0"/>
            </a:endParaRPr>
          </a:p>
          <a:p>
            <a:pPr marL="0" lvl="0" indent="0" algn="ctr" rtl="0">
              <a:spcBef>
                <a:spcPts val="0"/>
              </a:spcBef>
              <a:spcAft>
                <a:spcPts val="0"/>
              </a:spcAft>
              <a:buNone/>
            </a:pPr>
            <a:endParaRPr lang="en-US" sz="1400" b="1" dirty="0">
              <a:solidFill>
                <a:schemeClr val="bg1"/>
              </a:solidFill>
              <a:latin typeface="Times New Roman" panose="02020603050405020304" pitchFamily="18" charset="0"/>
              <a:ea typeface="Nirmala Text" panose="020B0502040204020203" pitchFamily="34" charset="0"/>
              <a:cs typeface="Times New Roman" panose="02020603050405020304" pitchFamily="18" charset="0"/>
            </a:endParaRPr>
          </a:p>
          <a:p>
            <a:pPr marL="0" lvl="0" indent="0" algn="ctr" rtl="0">
              <a:spcBef>
                <a:spcPts val="0"/>
              </a:spcBef>
              <a:spcAft>
                <a:spcPts val="0"/>
              </a:spcAft>
              <a:buNone/>
            </a:pPr>
            <a:r>
              <a:rPr lang="en-US" sz="1400" b="1" dirty="0">
                <a:solidFill>
                  <a:schemeClr val="bg1"/>
                </a:solidFill>
                <a:latin typeface="Times New Roman" panose="02020603050405020304" pitchFamily="18" charset="0"/>
                <a:ea typeface="Nirmala Text" panose="020B0502040204020203" pitchFamily="34" charset="0"/>
                <a:cs typeface="Times New Roman" panose="02020603050405020304" pitchFamily="18" charset="0"/>
              </a:rPr>
              <a:t>GROUP MEMBERS </a:t>
            </a:r>
          </a:p>
          <a:p>
            <a:pPr marL="0" lvl="0" indent="0" algn="ctr" rtl="0">
              <a:spcBef>
                <a:spcPts val="0"/>
              </a:spcBef>
              <a:spcAft>
                <a:spcPts val="0"/>
              </a:spcAft>
              <a:buNone/>
            </a:pPr>
            <a:r>
              <a:rPr lang="en-US" sz="1400" b="1" dirty="0" err="1">
                <a:solidFill>
                  <a:schemeClr val="bg1"/>
                </a:solidFill>
                <a:latin typeface="Times New Roman" panose="02020603050405020304" pitchFamily="18" charset="0"/>
                <a:ea typeface="Nirmala Text" panose="020B0502040204020203" pitchFamily="34" charset="0"/>
                <a:cs typeface="Times New Roman" panose="02020603050405020304" pitchFamily="18" charset="0"/>
              </a:rPr>
              <a:t>Wejdan</a:t>
            </a:r>
            <a:r>
              <a:rPr lang="en-US" sz="1400" b="1" dirty="0">
                <a:solidFill>
                  <a:schemeClr val="bg1"/>
                </a:solidFill>
                <a:latin typeface="Times New Roman" panose="02020603050405020304" pitchFamily="18" charset="0"/>
                <a:ea typeface="Nirmala Text" panose="020B0502040204020203" pitchFamily="34" charset="0"/>
                <a:cs typeface="Times New Roman" panose="02020603050405020304" pitchFamily="18" charset="0"/>
              </a:rPr>
              <a:t> Othman Al-</a:t>
            </a:r>
            <a:r>
              <a:rPr lang="en-US" sz="1400" b="1" dirty="0" err="1">
                <a:solidFill>
                  <a:schemeClr val="bg1"/>
                </a:solidFill>
                <a:latin typeface="Times New Roman" panose="02020603050405020304" pitchFamily="18" charset="0"/>
                <a:ea typeface="Nirmala Text" panose="020B0502040204020203" pitchFamily="34" charset="0"/>
                <a:cs typeface="Times New Roman" panose="02020603050405020304" pitchFamily="18" charset="0"/>
              </a:rPr>
              <a:t>Belwi</a:t>
            </a:r>
            <a:endParaRPr lang="en-US" sz="1400" b="1" dirty="0">
              <a:solidFill>
                <a:schemeClr val="bg1"/>
              </a:solidFill>
              <a:latin typeface="Times New Roman" panose="02020603050405020304" pitchFamily="18" charset="0"/>
              <a:ea typeface="Nirmala Text" panose="020B0502040204020203" pitchFamily="34" charset="0"/>
              <a:cs typeface="Times New Roman" panose="02020603050405020304" pitchFamily="18" charset="0"/>
            </a:endParaRPr>
          </a:p>
          <a:p>
            <a:pPr marL="0" lvl="0" indent="0" algn="ctr" rtl="0">
              <a:spcBef>
                <a:spcPts val="0"/>
              </a:spcBef>
              <a:spcAft>
                <a:spcPts val="0"/>
              </a:spcAft>
              <a:buNone/>
            </a:pPr>
            <a:r>
              <a:rPr lang="en-US" sz="1400" b="1" dirty="0">
                <a:solidFill>
                  <a:schemeClr val="bg1"/>
                </a:solidFill>
                <a:latin typeface="Times New Roman" panose="02020603050405020304" pitchFamily="18" charset="0"/>
                <a:ea typeface="Nirmala Text" panose="020B0502040204020203" pitchFamily="34" charset="0"/>
                <a:cs typeface="Times New Roman" panose="02020603050405020304" pitchFamily="18" charset="0"/>
              </a:rPr>
              <a:t>Raghad Khaled </a:t>
            </a:r>
            <a:r>
              <a:rPr lang="en-US" sz="1400" b="1" dirty="0" err="1">
                <a:solidFill>
                  <a:schemeClr val="bg1"/>
                </a:solidFill>
                <a:latin typeface="Times New Roman" panose="02020603050405020304" pitchFamily="18" charset="0"/>
                <a:ea typeface="Nirmala Text" panose="020B0502040204020203" pitchFamily="34" charset="0"/>
                <a:cs typeface="Times New Roman" panose="02020603050405020304" pitchFamily="18" charset="0"/>
              </a:rPr>
              <a:t>Alshalan</a:t>
            </a:r>
            <a:endParaRPr lang="en-US" sz="1400" b="1" dirty="0">
              <a:solidFill>
                <a:schemeClr val="bg1"/>
              </a:solidFill>
              <a:latin typeface="Times New Roman" panose="02020603050405020304" pitchFamily="18" charset="0"/>
              <a:ea typeface="Nirmala Text" panose="020B0502040204020203" pitchFamily="34" charset="0"/>
              <a:cs typeface="Times New Roman" panose="02020603050405020304" pitchFamily="18" charset="0"/>
            </a:endParaRPr>
          </a:p>
          <a:p>
            <a:pPr marL="0" lvl="0" indent="0" algn="ctr" rtl="0">
              <a:spcBef>
                <a:spcPts val="0"/>
              </a:spcBef>
              <a:spcAft>
                <a:spcPts val="0"/>
              </a:spcAft>
              <a:buNone/>
            </a:pPr>
            <a:r>
              <a:rPr lang="en-US" sz="1400" b="1" dirty="0" err="1">
                <a:solidFill>
                  <a:schemeClr val="bg1"/>
                </a:solidFill>
                <a:latin typeface="Times New Roman" panose="02020603050405020304" pitchFamily="18" charset="0"/>
                <a:ea typeface="Nirmala Text" panose="020B0502040204020203" pitchFamily="34" charset="0"/>
                <a:cs typeface="Times New Roman" panose="02020603050405020304" pitchFamily="18" charset="0"/>
              </a:rPr>
              <a:t>Wafa</a:t>
            </a:r>
            <a:r>
              <a:rPr lang="en-US" sz="1400" b="1" dirty="0">
                <a:solidFill>
                  <a:schemeClr val="bg1"/>
                </a:solidFill>
                <a:latin typeface="Times New Roman" panose="02020603050405020304" pitchFamily="18" charset="0"/>
                <a:ea typeface="Nirmala Text" panose="020B0502040204020203" pitchFamily="34" charset="0"/>
                <a:cs typeface="Times New Roman" panose="02020603050405020304" pitchFamily="18" charset="0"/>
              </a:rPr>
              <a:t>  Othman </a:t>
            </a:r>
            <a:r>
              <a:rPr lang="en-US" sz="1400" b="1" dirty="0" err="1">
                <a:solidFill>
                  <a:schemeClr val="bg1"/>
                </a:solidFill>
                <a:latin typeface="Times New Roman" panose="02020603050405020304" pitchFamily="18" charset="0"/>
                <a:ea typeface="Nirmala Text" panose="020B0502040204020203" pitchFamily="34" charset="0"/>
                <a:cs typeface="Times New Roman" panose="02020603050405020304" pitchFamily="18" charset="0"/>
              </a:rPr>
              <a:t>ALkhmis</a:t>
            </a:r>
            <a:endParaRPr lang="en-US" sz="1400" b="1" dirty="0">
              <a:solidFill>
                <a:schemeClr val="bg1"/>
              </a:solidFill>
              <a:latin typeface="Times New Roman" panose="02020603050405020304" pitchFamily="18" charset="0"/>
              <a:ea typeface="Nirmala Text" panose="020B0502040204020203" pitchFamily="34" charset="0"/>
              <a:cs typeface="Times New Roman" panose="02020603050405020304" pitchFamily="18" charset="0"/>
            </a:endParaRPr>
          </a:p>
          <a:p>
            <a:pPr marL="0" lvl="0" indent="0" algn="ctr" rtl="0">
              <a:spcBef>
                <a:spcPts val="0"/>
              </a:spcBef>
              <a:spcAft>
                <a:spcPts val="0"/>
              </a:spcAft>
              <a:buNone/>
            </a:pPr>
            <a:r>
              <a:rPr lang="en-US" sz="1400" b="1" dirty="0">
                <a:solidFill>
                  <a:schemeClr val="bg1"/>
                </a:solidFill>
                <a:latin typeface="Times New Roman" panose="02020603050405020304" pitchFamily="18" charset="0"/>
                <a:ea typeface="Nirmala Text" panose="020B0502040204020203" pitchFamily="34" charset="0"/>
                <a:cs typeface="Times New Roman" panose="02020603050405020304" pitchFamily="18" charset="0"/>
              </a:rPr>
              <a:t>2022/2023</a:t>
            </a:r>
          </a:p>
          <a:p>
            <a:pPr marL="0" lvl="0" indent="0" algn="ctr" rtl="0">
              <a:spcBef>
                <a:spcPts val="0"/>
              </a:spcBef>
              <a:spcAft>
                <a:spcPts val="0"/>
              </a:spcAft>
              <a:buNone/>
            </a:pPr>
            <a:endParaRPr sz="1400" dirty="0">
              <a:solidFill>
                <a:schemeClr val="bg1"/>
              </a:solidFill>
              <a:latin typeface="Times New Roman" panose="02020603050405020304" pitchFamily="18" charset="0"/>
              <a:ea typeface="Nirmala Text" panose="020B0502040204020203" pitchFamily="34" charset="0"/>
              <a:cs typeface="Times New Roman" panose="02020603050405020304" pitchFamily="18" charset="0"/>
            </a:endParaRPr>
          </a:p>
        </p:txBody>
      </p:sp>
      <p:grpSp>
        <p:nvGrpSpPr>
          <p:cNvPr id="222" name="Google Shape;269;p30">
            <a:extLst>
              <a:ext uri="{FF2B5EF4-FFF2-40B4-BE49-F238E27FC236}">
                <a16:creationId xmlns:a16="http://schemas.microsoft.com/office/drawing/2014/main" id="{BD162AFC-6DBE-F622-9D75-42B1E921D42F}"/>
              </a:ext>
            </a:extLst>
          </p:cNvPr>
          <p:cNvGrpSpPr/>
          <p:nvPr/>
        </p:nvGrpSpPr>
        <p:grpSpPr>
          <a:xfrm rot="2520512">
            <a:off x="8188183" y="1921204"/>
            <a:ext cx="1556892" cy="2647683"/>
            <a:chOff x="4869400" y="504700"/>
            <a:chExt cx="962350" cy="1636525"/>
          </a:xfrm>
        </p:grpSpPr>
        <p:sp>
          <p:nvSpPr>
            <p:cNvPr id="223" name="Google Shape;270;p30">
              <a:extLst>
                <a:ext uri="{FF2B5EF4-FFF2-40B4-BE49-F238E27FC236}">
                  <a16:creationId xmlns:a16="http://schemas.microsoft.com/office/drawing/2014/main" id="{9D9516DC-7D79-ACB9-9A85-BBC7236BD0AE}"/>
                </a:ext>
              </a:extLst>
            </p:cNvPr>
            <p:cNvSpPr/>
            <p:nvPr/>
          </p:nvSpPr>
          <p:spPr>
            <a:xfrm>
              <a:off x="5614425" y="1252625"/>
              <a:ext cx="48850" cy="38200"/>
            </a:xfrm>
            <a:custGeom>
              <a:avLst/>
              <a:gdLst/>
              <a:ahLst/>
              <a:cxnLst/>
              <a:rect l="l" t="t" r="r" b="b"/>
              <a:pathLst>
                <a:path w="1954" h="1528" extrusionOk="0">
                  <a:moveTo>
                    <a:pt x="720" y="1"/>
                  </a:moveTo>
                  <a:cubicBezTo>
                    <a:pt x="635" y="1"/>
                    <a:pt x="556" y="24"/>
                    <a:pt x="477" y="63"/>
                  </a:cubicBezTo>
                  <a:cubicBezTo>
                    <a:pt x="382" y="99"/>
                    <a:pt x="298" y="147"/>
                    <a:pt x="227" y="218"/>
                  </a:cubicBezTo>
                  <a:cubicBezTo>
                    <a:pt x="155" y="290"/>
                    <a:pt x="96" y="373"/>
                    <a:pt x="72" y="468"/>
                  </a:cubicBezTo>
                  <a:cubicBezTo>
                    <a:pt x="24" y="563"/>
                    <a:pt x="1" y="659"/>
                    <a:pt x="1" y="766"/>
                  </a:cubicBezTo>
                  <a:cubicBezTo>
                    <a:pt x="12" y="837"/>
                    <a:pt x="24" y="897"/>
                    <a:pt x="36" y="968"/>
                  </a:cubicBezTo>
                  <a:cubicBezTo>
                    <a:pt x="72" y="1099"/>
                    <a:pt x="131" y="1206"/>
                    <a:pt x="227" y="1302"/>
                  </a:cubicBezTo>
                  <a:cubicBezTo>
                    <a:pt x="286" y="1349"/>
                    <a:pt x="334" y="1385"/>
                    <a:pt x="382" y="1421"/>
                  </a:cubicBezTo>
                  <a:cubicBezTo>
                    <a:pt x="501" y="1492"/>
                    <a:pt x="632" y="1528"/>
                    <a:pt x="774" y="1528"/>
                  </a:cubicBezTo>
                  <a:cubicBezTo>
                    <a:pt x="929" y="1516"/>
                    <a:pt x="1084" y="1492"/>
                    <a:pt x="1239" y="1468"/>
                  </a:cubicBezTo>
                  <a:cubicBezTo>
                    <a:pt x="1255" y="1470"/>
                    <a:pt x="1271" y="1471"/>
                    <a:pt x="1288" y="1471"/>
                  </a:cubicBezTo>
                  <a:cubicBezTo>
                    <a:pt x="1366" y="1471"/>
                    <a:pt x="1444" y="1448"/>
                    <a:pt x="1513" y="1409"/>
                  </a:cubicBezTo>
                  <a:cubicBezTo>
                    <a:pt x="1596" y="1385"/>
                    <a:pt x="1667" y="1337"/>
                    <a:pt x="1739" y="1266"/>
                  </a:cubicBezTo>
                  <a:cubicBezTo>
                    <a:pt x="1810" y="1206"/>
                    <a:pt x="1858" y="1123"/>
                    <a:pt x="1882" y="1040"/>
                  </a:cubicBezTo>
                  <a:cubicBezTo>
                    <a:pt x="1929" y="956"/>
                    <a:pt x="1953" y="861"/>
                    <a:pt x="1941" y="766"/>
                  </a:cubicBezTo>
                  <a:cubicBezTo>
                    <a:pt x="1941" y="706"/>
                    <a:pt x="1929" y="635"/>
                    <a:pt x="1917" y="575"/>
                  </a:cubicBezTo>
                  <a:cubicBezTo>
                    <a:pt x="1882" y="456"/>
                    <a:pt x="1822" y="349"/>
                    <a:pt x="1739" y="266"/>
                  </a:cubicBezTo>
                  <a:cubicBezTo>
                    <a:pt x="1691" y="230"/>
                    <a:pt x="1644" y="182"/>
                    <a:pt x="1596" y="147"/>
                  </a:cubicBezTo>
                  <a:cubicBezTo>
                    <a:pt x="1477" y="87"/>
                    <a:pt x="1358" y="63"/>
                    <a:pt x="1239" y="51"/>
                  </a:cubicBezTo>
                  <a:cubicBezTo>
                    <a:pt x="1084" y="40"/>
                    <a:pt x="929" y="16"/>
                    <a:pt x="774" y="4"/>
                  </a:cubicBezTo>
                  <a:cubicBezTo>
                    <a:pt x="756" y="2"/>
                    <a:pt x="738" y="1"/>
                    <a:pt x="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71;p30">
              <a:extLst>
                <a:ext uri="{FF2B5EF4-FFF2-40B4-BE49-F238E27FC236}">
                  <a16:creationId xmlns:a16="http://schemas.microsoft.com/office/drawing/2014/main" id="{D1F0F8A1-E12D-3094-BD69-EB6FAFDB6914}"/>
                </a:ext>
              </a:extLst>
            </p:cNvPr>
            <p:cNvSpPr/>
            <p:nvPr/>
          </p:nvSpPr>
          <p:spPr>
            <a:xfrm>
              <a:off x="5480175" y="1373550"/>
              <a:ext cx="28900" cy="28300"/>
            </a:xfrm>
            <a:custGeom>
              <a:avLst/>
              <a:gdLst/>
              <a:ahLst/>
              <a:cxnLst/>
              <a:rect l="l" t="t" r="r" b="b"/>
              <a:pathLst>
                <a:path w="1156" h="1132" extrusionOk="0">
                  <a:moveTo>
                    <a:pt x="572" y="1"/>
                  </a:moveTo>
                  <a:cubicBezTo>
                    <a:pt x="275" y="1"/>
                    <a:pt x="1" y="263"/>
                    <a:pt x="13" y="560"/>
                  </a:cubicBezTo>
                  <a:cubicBezTo>
                    <a:pt x="25" y="870"/>
                    <a:pt x="263" y="1132"/>
                    <a:pt x="572" y="1132"/>
                  </a:cubicBezTo>
                  <a:cubicBezTo>
                    <a:pt x="870" y="1132"/>
                    <a:pt x="1156" y="870"/>
                    <a:pt x="1144" y="560"/>
                  </a:cubicBezTo>
                  <a:cubicBezTo>
                    <a:pt x="1132" y="263"/>
                    <a:pt x="894" y="1"/>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72;p30">
              <a:extLst>
                <a:ext uri="{FF2B5EF4-FFF2-40B4-BE49-F238E27FC236}">
                  <a16:creationId xmlns:a16="http://schemas.microsoft.com/office/drawing/2014/main" id="{7C46550B-286A-8EB6-FAEB-AC246B5A1630}"/>
                </a:ext>
              </a:extLst>
            </p:cNvPr>
            <p:cNvSpPr/>
            <p:nvPr/>
          </p:nvSpPr>
          <p:spPr>
            <a:xfrm>
              <a:off x="5463800" y="1183350"/>
              <a:ext cx="38425" cy="37825"/>
            </a:xfrm>
            <a:custGeom>
              <a:avLst/>
              <a:gdLst/>
              <a:ahLst/>
              <a:cxnLst/>
              <a:rect l="l" t="t" r="r" b="b"/>
              <a:pathLst>
                <a:path w="1537" h="1513" extrusionOk="0">
                  <a:moveTo>
                    <a:pt x="763" y="1"/>
                  </a:moveTo>
                  <a:cubicBezTo>
                    <a:pt x="572" y="1"/>
                    <a:pt x="370" y="84"/>
                    <a:pt x="227" y="215"/>
                  </a:cubicBezTo>
                  <a:cubicBezTo>
                    <a:pt x="96" y="346"/>
                    <a:pt x="1" y="572"/>
                    <a:pt x="13" y="751"/>
                  </a:cubicBezTo>
                  <a:cubicBezTo>
                    <a:pt x="25" y="1168"/>
                    <a:pt x="346" y="1513"/>
                    <a:pt x="763" y="1513"/>
                  </a:cubicBezTo>
                  <a:cubicBezTo>
                    <a:pt x="965" y="1513"/>
                    <a:pt x="1168" y="1429"/>
                    <a:pt x="1299" y="1287"/>
                  </a:cubicBezTo>
                  <a:cubicBezTo>
                    <a:pt x="1430" y="1156"/>
                    <a:pt x="1537" y="941"/>
                    <a:pt x="1525" y="751"/>
                  </a:cubicBezTo>
                  <a:cubicBezTo>
                    <a:pt x="1513" y="346"/>
                    <a:pt x="1192"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73;p30">
              <a:extLst>
                <a:ext uri="{FF2B5EF4-FFF2-40B4-BE49-F238E27FC236}">
                  <a16:creationId xmlns:a16="http://schemas.microsoft.com/office/drawing/2014/main" id="{A519DC41-E4C5-FEBD-85D3-0BB2BCA4EDAA}"/>
                </a:ext>
              </a:extLst>
            </p:cNvPr>
            <p:cNvSpPr/>
            <p:nvPr/>
          </p:nvSpPr>
          <p:spPr>
            <a:xfrm>
              <a:off x="5359025" y="1507500"/>
              <a:ext cx="39325" cy="38725"/>
            </a:xfrm>
            <a:custGeom>
              <a:avLst/>
              <a:gdLst/>
              <a:ahLst/>
              <a:cxnLst/>
              <a:rect l="l" t="t" r="r" b="b"/>
              <a:pathLst>
                <a:path w="1573" h="1549" extrusionOk="0">
                  <a:moveTo>
                    <a:pt x="787" y="1"/>
                  </a:moveTo>
                  <a:cubicBezTo>
                    <a:pt x="584" y="1"/>
                    <a:pt x="382" y="84"/>
                    <a:pt x="239" y="227"/>
                  </a:cubicBezTo>
                  <a:cubicBezTo>
                    <a:pt x="108" y="358"/>
                    <a:pt x="1" y="584"/>
                    <a:pt x="13" y="774"/>
                  </a:cubicBezTo>
                  <a:cubicBezTo>
                    <a:pt x="25" y="1191"/>
                    <a:pt x="346" y="1548"/>
                    <a:pt x="787" y="1548"/>
                  </a:cubicBezTo>
                  <a:cubicBezTo>
                    <a:pt x="989" y="1548"/>
                    <a:pt x="1192" y="1465"/>
                    <a:pt x="1334" y="1322"/>
                  </a:cubicBezTo>
                  <a:cubicBezTo>
                    <a:pt x="1465" y="1191"/>
                    <a:pt x="1573" y="965"/>
                    <a:pt x="1561" y="774"/>
                  </a:cubicBezTo>
                  <a:cubicBezTo>
                    <a:pt x="1537" y="358"/>
                    <a:pt x="1215"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74;p30">
              <a:extLst>
                <a:ext uri="{FF2B5EF4-FFF2-40B4-BE49-F238E27FC236}">
                  <a16:creationId xmlns:a16="http://schemas.microsoft.com/office/drawing/2014/main" id="{4088C077-5C2F-CEC7-4A16-49598DC479F3}"/>
                </a:ext>
              </a:extLst>
            </p:cNvPr>
            <p:cNvSpPr/>
            <p:nvPr/>
          </p:nvSpPr>
          <p:spPr>
            <a:xfrm>
              <a:off x="5338500" y="1313125"/>
              <a:ext cx="33950" cy="33375"/>
            </a:xfrm>
            <a:custGeom>
              <a:avLst/>
              <a:gdLst/>
              <a:ahLst/>
              <a:cxnLst/>
              <a:rect l="l" t="t" r="r" b="b"/>
              <a:pathLst>
                <a:path w="1358" h="1335" extrusionOk="0">
                  <a:moveTo>
                    <a:pt x="679" y="1"/>
                  </a:moveTo>
                  <a:cubicBezTo>
                    <a:pt x="334" y="1"/>
                    <a:pt x="0" y="298"/>
                    <a:pt x="12" y="668"/>
                  </a:cubicBezTo>
                  <a:cubicBezTo>
                    <a:pt x="24" y="1025"/>
                    <a:pt x="310" y="1334"/>
                    <a:pt x="679" y="1334"/>
                  </a:cubicBezTo>
                  <a:cubicBezTo>
                    <a:pt x="1024" y="1334"/>
                    <a:pt x="1358" y="1025"/>
                    <a:pt x="1346" y="668"/>
                  </a:cubicBezTo>
                  <a:cubicBezTo>
                    <a:pt x="1334" y="298"/>
                    <a:pt x="1048" y="1"/>
                    <a:pt x="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75;p30">
              <a:extLst>
                <a:ext uri="{FF2B5EF4-FFF2-40B4-BE49-F238E27FC236}">
                  <a16:creationId xmlns:a16="http://schemas.microsoft.com/office/drawing/2014/main" id="{96960FFF-368D-18B8-FEE5-F3ACCA73E03D}"/>
                </a:ext>
              </a:extLst>
            </p:cNvPr>
            <p:cNvSpPr/>
            <p:nvPr/>
          </p:nvSpPr>
          <p:spPr>
            <a:xfrm>
              <a:off x="5096200" y="1476550"/>
              <a:ext cx="31875" cy="30975"/>
            </a:xfrm>
            <a:custGeom>
              <a:avLst/>
              <a:gdLst/>
              <a:ahLst/>
              <a:cxnLst/>
              <a:rect l="l" t="t" r="r" b="b"/>
              <a:pathLst>
                <a:path w="1275" h="1239" extrusionOk="0">
                  <a:moveTo>
                    <a:pt x="632" y="0"/>
                  </a:moveTo>
                  <a:cubicBezTo>
                    <a:pt x="310" y="0"/>
                    <a:pt x="1" y="286"/>
                    <a:pt x="13" y="619"/>
                  </a:cubicBezTo>
                  <a:cubicBezTo>
                    <a:pt x="25" y="953"/>
                    <a:pt x="286" y="1239"/>
                    <a:pt x="632" y="1239"/>
                  </a:cubicBezTo>
                  <a:cubicBezTo>
                    <a:pt x="965" y="1239"/>
                    <a:pt x="1275" y="953"/>
                    <a:pt x="1263" y="619"/>
                  </a:cubicBezTo>
                  <a:cubicBezTo>
                    <a:pt x="1239" y="286"/>
                    <a:pt x="989" y="0"/>
                    <a:pt x="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76;p30">
              <a:extLst>
                <a:ext uri="{FF2B5EF4-FFF2-40B4-BE49-F238E27FC236}">
                  <a16:creationId xmlns:a16="http://schemas.microsoft.com/office/drawing/2014/main" id="{00E95392-7D7F-59B4-7D28-5C6D15E562CE}"/>
                </a:ext>
              </a:extLst>
            </p:cNvPr>
            <p:cNvSpPr/>
            <p:nvPr/>
          </p:nvSpPr>
          <p:spPr>
            <a:xfrm>
              <a:off x="5199200" y="1730150"/>
              <a:ext cx="34550" cy="33950"/>
            </a:xfrm>
            <a:custGeom>
              <a:avLst/>
              <a:gdLst/>
              <a:ahLst/>
              <a:cxnLst/>
              <a:rect l="l" t="t" r="r" b="b"/>
              <a:pathLst>
                <a:path w="1382" h="1358" extrusionOk="0">
                  <a:moveTo>
                    <a:pt x="691" y="0"/>
                  </a:moveTo>
                  <a:cubicBezTo>
                    <a:pt x="334" y="0"/>
                    <a:pt x="0" y="310"/>
                    <a:pt x="12" y="679"/>
                  </a:cubicBezTo>
                  <a:cubicBezTo>
                    <a:pt x="24" y="1048"/>
                    <a:pt x="310" y="1358"/>
                    <a:pt x="691" y="1358"/>
                  </a:cubicBezTo>
                  <a:cubicBezTo>
                    <a:pt x="1036" y="1358"/>
                    <a:pt x="1381" y="1036"/>
                    <a:pt x="1358" y="679"/>
                  </a:cubicBezTo>
                  <a:cubicBezTo>
                    <a:pt x="1346" y="310"/>
                    <a:pt x="1060" y="0"/>
                    <a:pt x="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77;p30">
              <a:extLst>
                <a:ext uri="{FF2B5EF4-FFF2-40B4-BE49-F238E27FC236}">
                  <a16:creationId xmlns:a16="http://schemas.microsoft.com/office/drawing/2014/main" id="{8FAC2FA7-EDF0-0938-D422-A8687E6E84A3}"/>
                </a:ext>
              </a:extLst>
            </p:cNvPr>
            <p:cNvSpPr/>
            <p:nvPr/>
          </p:nvSpPr>
          <p:spPr>
            <a:xfrm>
              <a:off x="5506075" y="1920950"/>
              <a:ext cx="46750" cy="46450"/>
            </a:xfrm>
            <a:custGeom>
              <a:avLst/>
              <a:gdLst/>
              <a:ahLst/>
              <a:cxnLst/>
              <a:rect l="l" t="t" r="r" b="b"/>
              <a:pathLst>
                <a:path w="1870" h="1858" extrusionOk="0">
                  <a:moveTo>
                    <a:pt x="929" y="0"/>
                  </a:moveTo>
                  <a:cubicBezTo>
                    <a:pt x="691" y="0"/>
                    <a:pt x="441" y="107"/>
                    <a:pt x="274" y="274"/>
                  </a:cubicBezTo>
                  <a:cubicBezTo>
                    <a:pt x="120" y="441"/>
                    <a:pt x="1" y="703"/>
                    <a:pt x="13" y="929"/>
                  </a:cubicBezTo>
                  <a:cubicBezTo>
                    <a:pt x="13" y="1167"/>
                    <a:pt x="96" y="1417"/>
                    <a:pt x="274" y="1584"/>
                  </a:cubicBezTo>
                  <a:cubicBezTo>
                    <a:pt x="465" y="1751"/>
                    <a:pt x="679" y="1858"/>
                    <a:pt x="929" y="1858"/>
                  </a:cubicBezTo>
                  <a:cubicBezTo>
                    <a:pt x="1167" y="1858"/>
                    <a:pt x="1417" y="1751"/>
                    <a:pt x="1584" y="1584"/>
                  </a:cubicBezTo>
                  <a:cubicBezTo>
                    <a:pt x="1751" y="1417"/>
                    <a:pt x="1870" y="1155"/>
                    <a:pt x="1858" y="929"/>
                  </a:cubicBezTo>
                  <a:cubicBezTo>
                    <a:pt x="1846" y="691"/>
                    <a:pt x="1763" y="441"/>
                    <a:pt x="1584" y="274"/>
                  </a:cubicBezTo>
                  <a:cubicBezTo>
                    <a:pt x="1406" y="107"/>
                    <a:pt x="1179" y="0"/>
                    <a:pt x="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78;p30">
              <a:extLst>
                <a:ext uri="{FF2B5EF4-FFF2-40B4-BE49-F238E27FC236}">
                  <a16:creationId xmlns:a16="http://schemas.microsoft.com/office/drawing/2014/main" id="{833C097B-9973-4BD3-430B-2CFD1EA2C4E7}"/>
                </a:ext>
              </a:extLst>
            </p:cNvPr>
            <p:cNvSpPr/>
            <p:nvPr/>
          </p:nvSpPr>
          <p:spPr>
            <a:xfrm>
              <a:off x="5628125" y="1788200"/>
              <a:ext cx="34550" cy="33650"/>
            </a:xfrm>
            <a:custGeom>
              <a:avLst/>
              <a:gdLst/>
              <a:ahLst/>
              <a:cxnLst/>
              <a:rect l="l" t="t" r="r" b="b"/>
              <a:pathLst>
                <a:path w="1382" h="1346" extrusionOk="0">
                  <a:moveTo>
                    <a:pt x="691" y="0"/>
                  </a:moveTo>
                  <a:cubicBezTo>
                    <a:pt x="334" y="0"/>
                    <a:pt x="0" y="310"/>
                    <a:pt x="12" y="679"/>
                  </a:cubicBezTo>
                  <a:cubicBezTo>
                    <a:pt x="24" y="1036"/>
                    <a:pt x="310" y="1346"/>
                    <a:pt x="691" y="1346"/>
                  </a:cubicBezTo>
                  <a:cubicBezTo>
                    <a:pt x="1036" y="1346"/>
                    <a:pt x="1381" y="1036"/>
                    <a:pt x="1358" y="679"/>
                  </a:cubicBezTo>
                  <a:cubicBezTo>
                    <a:pt x="1346" y="310"/>
                    <a:pt x="1072" y="0"/>
                    <a:pt x="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79;p30">
              <a:extLst>
                <a:ext uri="{FF2B5EF4-FFF2-40B4-BE49-F238E27FC236}">
                  <a16:creationId xmlns:a16="http://schemas.microsoft.com/office/drawing/2014/main" id="{28F556E5-68C0-8216-301A-53D7AFDD5710}"/>
                </a:ext>
              </a:extLst>
            </p:cNvPr>
            <p:cNvSpPr/>
            <p:nvPr/>
          </p:nvSpPr>
          <p:spPr>
            <a:xfrm>
              <a:off x="5754325" y="1647700"/>
              <a:ext cx="36925" cy="36325"/>
            </a:xfrm>
            <a:custGeom>
              <a:avLst/>
              <a:gdLst/>
              <a:ahLst/>
              <a:cxnLst/>
              <a:rect l="l" t="t" r="r" b="b"/>
              <a:pathLst>
                <a:path w="1477" h="1453" extrusionOk="0">
                  <a:moveTo>
                    <a:pt x="739" y="0"/>
                  </a:moveTo>
                  <a:cubicBezTo>
                    <a:pt x="358" y="0"/>
                    <a:pt x="0" y="334"/>
                    <a:pt x="12" y="727"/>
                  </a:cubicBezTo>
                  <a:cubicBezTo>
                    <a:pt x="36" y="1120"/>
                    <a:pt x="334" y="1453"/>
                    <a:pt x="739" y="1453"/>
                  </a:cubicBezTo>
                  <a:cubicBezTo>
                    <a:pt x="1120" y="1453"/>
                    <a:pt x="1477" y="1120"/>
                    <a:pt x="1465" y="727"/>
                  </a:cubicBezTo>
                  <a:cubicBezTo>
                    <a:pt x="1441" y="334"/>
                    <a:pt x="1143" y="0"/>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80;p30">
              <a:extLst>
                <a:ext uri="{FF2B5EF4-FFF2-40B4-BE49-F238E27FC236}">
                  <a16:creationId xmlns:a16="http://schemas.microsoft.com/office/drawing/2014/main" id="{C5E2FB93-10BA-BF95-E1F6-0EA67B087CBA}"/>
                </a:ext>
              </a:extLst>
            </p:cNvPr>
            <p:cNvSpPr/>
            <p:nvPr/>
          </p:nvSpPr>
          <p:spPr>
            <a:xfrm>
              <a:off x="5594775" y="1407200"/>
              <a:ext cx="31275" cy="30675"/>
            </a:xfrm>
            <a:custGeom>
              <a:avLst/>
              <a:gdLst/>
              <a:ahLst/>
              <a:cxnLst/>
              <a:rect l="l" t="t" r="r" b="b"/>
              <a:pathLst>
                <a:path w="1251" h="1227" extrusionOk="0">
                  <a:moveTo>
                    <a:pt x="632" y="0"/>
                  </a:moveTo>
                  <a:cubicBezTo>
                    <a:pt x="310" y="0"/>
                    <a:pt x="1" y="286"/>
                    <a:pt x="25" y="607"/>
                  </a:cubicBezTo>
                  <a:cubicBezTo>
                    <a:pt x="36" y="941"/>
                    <a:pt x="286" y="1227"/>
                    <a:pt x="632" y="1227"/>
                  </a:cubicBezTo>
                  <a:cubicBezTo>
                    <a:pt x="953" y="1227"/>
                    <a:pt x="1251" y="941"/>
                    <a:pt x="1239" y="607"/>
                  </a:cubicBezTo>
                  <a:cubicBezTo>
                    <a:pt x="1227" y="286"/>
                    <a:pt x="977" y="0"/>
                    <a:pt x="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81;p30">
              <a:extLst>
                <a:ext uri="{FF2B5EF4-FFF2-40B4-BE49-F238E27FC236}">
                  <a16:creationId xmlns:a16="http://schemas.microsoft.com/office/drawing/2014/main" id="{E8148CCC-7F17-334F-F6AA-39F046BE7235}"/>
                </a:ext>
              </a:extLst>
            </p:cNvPr>
            <p:cNvSpPr/>
            <p:nvPr/>
          </p:nvSpPr>
          <p:spPr>
            <a:xfrm>
              <a:off x="5407250" y="1695025"/>
              <a:ext cx="35750" cy="34850"/>
            </a:xfrm>
            <a:custGeom>
              <a:avLst/>
              <a:gdLst/>
              <a:ahLst/>
              <a:cxnLst/>
              <a:rect l="l" t="t" r="r" b="b"/>
              <a:pathLst>
                <a:path w="1430" h="1394" extrusionOk="0">
                  <a:moveTo>
                    <a:pt x="715" y="1"/>
                  </a:moveTo>
                  <a:cubicBezTo>
                    <a:pt x="346" y="1"/>
                    <a:pt x="1" y="310"/>
                    <a:pt x="13" y="691"/>
                  </a:cubicBezTo>
                  <a:cubicBezTo>
                    <a:pt x="36" y="1072"/>
                    <a:pt x="322" y="1394"/>
                    <a:pt x="715" y="1394"/>
                  </a:cubicBezTo>
                  <a:cubicBezTo>
                    <a:pt x="1072" y="1394"/>
                    <a:pt x="1430" y="1072"/>
                    <a:pt x="1406" y="691"/>
                  </a:cubicBezTo>
                  <a:cubicBezTo>
                    <a:pt x="1394" y="310"/>
                    <a:pt x="1096"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82;p30">
              <a:extLst>
                <a:ext uri="{FF2B5EF4-FFF2-40B4-BE49-F238E27FC236}">
                  <a16:creationId xmlns:a16="http://schemas.microsoft.com/office/drawing/2014/main" id="{3BDAB7E9-4D3E-B38F-4421-3F6CF139ACBA}"/>
                </a:ext>
              </a:extLst>
            </p:cNvPr>
            <p:cNvSpPr/>
            <p:nvPr/>
          </p:nvSpPr>
          <p:spPr>
            <a:xfrm>
              <a:off x="5178650" y="1906575"/>
              <a:ext cx="39925" cy="28975"/>
            </a:xfrm>
            <a:custGeom>
              <a:avLst/>
              <a:gdLst/>
              <a:ahLst/>
              <a:cxnLst/>
              <a:rect l="l" t="t" r="r" b="b"/>
              <a:pathLst>
                <a:path w="1597" h="1159" extrusionOk="0">
                  <a:moveTo>
                    <a:pt x="541" y="1"/>
                  </a:moveTo>
                  <a:cubicBezTo>
                    <a:pt x="476" y="1"/>
                    <a:pt x="417" y="22"/>
                    <a:pt x="358" y="51"/>
                  </a:cubicBezTo>
                  <a:cubicBezTo>
                    <a:pt x="287" y="75"/>
                    <a:pt x="227" y="111"/>
                    <a:pt x="167" y="171"/>
                  </a:cubicBezTo>
                  <a:cubicBezTo>
                    <a:pt x="120" y="218"/>
                    <a:pt x="72" y="278"/>
                    <a:pt x="48" y="349"/>
                  </a:cubicBezTo>
                  <a:cubicBezTo>
                    <a:pt x="13" y="421"/>
                    <a:pt x="1" y="492"/>
                    <a:pt x="1" y="575"/>
                  </a:cubicBezTo>
                  <a:cubicBezTo>
                    <a:pt x="13" y="623"/>
                    <a:pt x="13" y="682"/>
                    <a:pt x="25" y="730"/>
                  </a:cubicBezTo>
                  <a:cubicBezTo>
                    <a:pt x="48" y="825"/>
                    <a:pt x="96" y="909"/>
                    <a:pt x="179" y="980"/>
                  </a:cubicBezTo>
                  <a:cubicBezTo>
                    <a:pt x="215" y="1016"/>
                    <a:pt x="251" y="1040"/>
                    <a:pt x="287" y="1075"/>
                  </a:cubicBezTo>
                  <a:cubicBezTo>
                    <a:pt x="382" y="1123"/>
                    <a:pt x="477" y="1159"/>
                    <a:pt x="584" y="1159"/>
                  </a:cubicBezTo>
                  <a:cubicBezTo>
                    <a:pt x="739" y="1147"/>
                    <a:pt x="894" y="1135"/>
                    <a:pt x="1049" y="1123"/>
                  </a:cubicBezTo>
                  <a:cubicBezTo>
                    <a:pt x="1120" y="1123"/>
                    <a:pt x="1191" y="1111"/>
                    <a:pt x="1251" y="1075"/>
                  </a:cubicBezTo>
                  <a:cubicBezTo>
                    <a:pt x="1322" y="1052"/>
                    <a:pt x="1382" y="1016"/>
                    <a:pt x="1430" y="956"/>
                  </a:cubicBezTo>
                  <a:cubicBezTo>
                    <a:pt x="1477" y="909"/>
                    <a:pt x="1525" y="849"/>
                    <a:pt x="1537" y="790"/>
                  </a:cubicBezTo>
                  <a:cubicBezTo>
                    <a:pt x="1572" y="718"/>
                    <a:pt x="1596" y="647"/>
                    <a:pt x="1584" y="575"/>
                  </a:cubicBezTo>
                  <a:cubicBezTo>
                    <a:pt x="1584" y="528"/>
                    <a:pt x="1572" y="480"/>
                    <a:pt x="1572" y="432"/>
                  </a:cubicBezTo>
                  <a:cubicBezTo>
                    <a:pt x="1549" y="337"/>
                    <a:pt x="1501" y="254"/>
                    <a:pt x="1430" y="194"/>
                  </a:cubicBezTo>
                  <a:cubicBezTo>
                    <a:pt x="1394" y="159"/>
                    <a:pt x="1358" y="135"/>
                    <a:pt x="1322" y="99"/>
                  </a:cubicBezTo>
                  <a:cubicBezTo>
                    <a:pt x="1239" y="51"/>
                    <a:pt x="1144" y="28"/>
                    <a:pt x="1049" y="28"/>
                  </a:cubicBezTo>
                  <a:cubicBezTo>
                    <a:pt x="894" y="16"/>
                    <a:pt x="739" y="16"/>
                    <a:pt x="584" y="4"/>
                  </a:cubicBezTo>
                  <a:cubicBezTo>
                    <a:pt x="569" y="2"/>
                    <a:pt x="555" y="1"/>
                    <a:pt x="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83;p30">
              <a:extLst>
                <a:ext uri="{FF2B5EF4-FFF2-40B4-BE49-F238E27FC236}">
                  <a16:creationId xmlns:a16="http://schemas.microsoft.com/office/drawing/2014/main" id="{42CB053A-833C-8DF4-6338-FE5388993FF5}"/>
                </a:ext>
              </a:extLst>
            </p:cNvPr>
            <p:cNvSpPr/>
            <p:nvPr/>
          </p:nvSpPr>
          <p:spPr>
            <a:xfrm>
              <a:off x="5199200" y="1579825"/>
              <a:ext cx="34250" cy="33375"/>
            </a:xfrm>
            <a:custGeom>
              <a:avLst/>
              <a:gdLst/>
              <a:ahLst/>
              <a:cxnLst/>
              <a:rect l="l" t="t" r="r" b="b"/>
              <a:pathLst>
                <a:path w="1370" h="1335" extrusionOk="0">
                  <a:moveTo>
                    <a:pt x="691" y="1"/>
                  </a:moveTo>
                  <a:cubicBezTo>
                    <a:pt x="334" y="1"/>
                    <a:pt x="0" y="298"/>
                    <a:pt x="24" y="668"/>
                  </a:cubicBezTo>
                  <a:cubicBezTo>
                    <a:pt x="36" y="1025"/>
                    <a:pt x="310" y="1334"/>
                    <a:pt x="691" y="1334"/>
                  </a:cubicBezTo>
                  <a:cubicBezTo>
                    <a:pt x="1036" y="1334"/>
                    <a:pt x="1370" y="1025"/>
                    <a:pt x="1358" y="668"/>
                  </a:cubicBezTo>
                  <a:cubicBezTo>
                    <a:pt x="1334" y="298"/>
                    <a:pt x="1060"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84;p30">
              <a:extLst>
                <a:ext uri="{FF2B5EF4-FFF2-40B4-BE49-F238E27FC236}">
                  <a16:creationId xmlns:a16="http://schemas.microsoft.com/office/drawing/2014/main" id="{B16758BB-8181-81B4-D237-79ABCA225E86}"/>
                </a:ext>
              </a:extLst>
            </p:cNvPr>
            <p:cNvSpPr/>
            <p:nvPr/>
          </p:nvSpPr>
          <p:spPr>
            <a:xfrm>
              <a:off x="5261700" y="1375050"/>
              <a:ext cx="36650" cy="25325"/>
            </a:xfrm>
            <a:custGeom>
              <a:avLst/>
              <a:gdLst/>
              <a:ahLst/>
              <a:cxnLst/>
              <a:rect l="l" t="t" r="r" b="b"/>
              <a:pathLst>
                <a:path w="1466" h="1013" extrusionOk="0">
                  <a:moveTo>
                    <a:pt x="501" y="0"/>
                  </a:moveTo>
                  <a:cubicBezTo>
                    <a:pt x="429" y="0"/>
                    <a:pt x="370" y="12"/>
                    <a:pt x="310" y="48"/>
                  </a:cubicBezTo>
                  <a:cubicBezTo>
                    <a:pt x="251" y="72"/>
                    <a:pt x="191" y="107"/>
                    <a:pt x="143" y="155"/>
                  </a:cubicBezTo>
                  <a:cubicBezTo>
                    <a:pt x="96" y="203"/>
                    <a:pt x="60" y="250"/>
                    <a:pt x="48" y="310"/>
                  </a:cubicBezTo>
                  <a:cubicBezTo>
                    <a:pt x="13" y="369"/>
                    <a:pt x="1" y="441"/>
                    <a:pt x="1" y="512"/>
                  </a:cubicBezTo>
                  <a:lnTo>
                    <a:pt x="24" y="643"/>
                  </a:lnTo>
                  <a:cubicBezTo>
                    <a:pt x="48" y="727"/>
                    <a:pt x="84" y="798"/>
                    <a:pt x="143" y="858"/>
                  </a:cubicBezTo>
                  <a:cubicBezTo>
                    <a:pt x="179" y="893"/>
                    <a:pt x="215" y="917"/>
                    <a:pt x="251" y="941"/>
                  </a:cubicBezTo>
                  <a:cubicBezTo>
                    <a:pt x="334" y="989"/>
                    <a:pt x="417" y="1012"/>
                    <a:pt x="501" y="1012"/>
                  </a:cubicBezTo>
                  <a:lnTo>
                    <a:pt x="965" y="1000"/>
                  </a:lnTo>
                  <a:cubicBezTo>
                    <a:pt x="1036" y="1000"/>
                    <a:pt x="1096" y="989"/>
                    <a:pt x="1156" y="953"/>
                  </a:cubicBezTo>
                  <a:cubicBezTo>
                    <a:pt x="1215" y="941"/>
                    <a:pt x="1275" y="905"/>
                    <a:pt x="1322" y="858"/>
                  </a:cubicBezTo>
                  <a:cubicBezTo>
                    <a:pt x="1370" y="810"/>
                    <a:pt x="1406" y="762"/>
                    <a:pt x="1417" y="691"/>
                  </a:cubicBezTo>
                  <a:cubicBezTo>
                    <a:pt x="1453" y="631"/>
                    <a:pt x="1465" y="572"/>
                    <a:pt x="1465" y="500"/>
                  </a:cubicBezTo>
                  <a:cubicBezTo>
                    <a:pt x="1453" y="465"/>
                    <a:pt x="1453" y="417"/>
                    <a:pt x="1441" y="369"/>
                  </a:cubicBezTo>
                  <a:cubicBezTo>
                    <a:pt x="1417" y="286"/>
                    <a:pt x="1382" y="215"/>
                    <a:pt x="1322" y="155"/>
                  </a:cubicBezTo>
                  <a:cubicBezTo>
                    <a:pt x="1286" y="131"/>
                    <a:pt x="1251" y="107"/>
                    <a:pt x="1215" y="84"/>
                  </a:cubicBezTo>
                  <a:cubicBezTo>
                    <a:pt x="1144" y="36"/>
                    <a:pt x="1060" y="12"/>
                    <a:pt x="965" y="12"/>
                  </a:cubicBezTo>
                  <a:lnTo>
                    <a:pt x="5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85;p30">
              <a:extLst>
                <a:ext uri="{FF2B5EF4-FFF2-40B4-BE49-F238E27FC236}">
                  <a16:creationId xmlns:a16="http://schemas.microsoft.com/office/drawing/2014/main" id="{453332D7-0793-AED4-2B44-6A1E0B52B0C5}"/>
                </a:ext>
              </a:extLst>
            </p:cNvPr>
            <p:cNvSpPr/>
            <p:nvPr/>
          </p:nvSpPr>
          <p:spPr>
            <a:xfrm>
              <a:off x="5178950" y="1222650"/>
              <a:ext cx="28600" cy="39900"/>
            </a:xfrm>
            <a:custGeom>
              <a:avLst/>
              <a:gdLst/>
              <a:ahLst/>
              <a:cxnLst/>
              <a:rect l="l" t="t" r="r" b="b"/>
              <a:pathLst>
                <a:path w="1144" h="1596" extrusionOk="0">
                  <a:moveTo>
                    <a:pt x="572" y="0"/>
                  </a:moveTo>
                  <a:cubicBezTo>
                    <a:pt x="513" y="12"/>
                    <a:pt x="465" y="24"/>
                    <a:pt x="417" y="24"/>
                  </a:cubicBezTo>
                  <a:cubicBezTo>
                    <a:pt x="322" y="48"/>
                    <a:pt x="239" y="107"/>
                    <a:pt x="167" y="167"/>
                  </a:cubicBezTo>
                  <a:cubicBezTo>
                    <a:pt x="144" y="215"/>
                    <a:pt x="108" y="250"/>
                    <a:pt x="84" y="286"/>
                  </a:cubicBezTo>
                  <a:cubicBezTo>
                    <a:pt x="24" y="381"/>
                    <a:pt x="1" y="477"/>
                    <a:pt x="1" y="572"/>
                  </a:cubicBezTo>
                  <a:lnTo>
                    <a:pt x="13" y="1036"/>
                  </a:lnTo>
                  <a:cubicBezTo>
                    <a:pt x="13" y="1120"/>
                    <a:pt x="24" y="1191"/>
                    <a:pt x="60" y="1250"/>
                  </a:cubicBezTo>
                  <a:cubicBezTo>
                    <a:pt x="84" y="1322"/>
                    <a:pt x="120" y="1381"/>
                    <a:pt x="179" y="1429"/>
                  </a:cubicBezTo>
                  <a:cubicBezTo>
                    <a:pt x="227" y="1489"/>
                    <a:pt x="286" y="1524"/>
                    <a:pt x="358" y="1548"/>
                  </a:cubicBezTo>
                  <a:cubicBezTo>
                    <a:pt x="417" y="1584"/>
                    <a:pt x="489" y="1596"/>
                    <a:pt x="572" y="1596"/>
                  </a:cubicBezTo>
                  <a:cubicBezTo>
                    <a:pt x="620" y="1596"/>
                    <a:pt x="667" y="1584"/>
                    <a:pt x="715" y="1584"/>
                  </a:cubicBezTo>
                  <a:cubicBezTo>
                    <a:pt x="810" y="1548"/>
                    <a:pt x="894" y="1501"/>
                    <a:pt x="965" y="1429"/>
                  </a:cubicBezTo>
                  <a:cubicBezTo>
                    <a:pt x="1001" y="1393"/>
                    <a:pt x="1025" y="1358"/>
                    <a:pt x="1060" y="1322"/>
                  </a:cubicBezTo>
                  <a:cubicBezTo>
                    <a:pt x="1108" y="1239"/>
                    <a:pt x="1132" y="1143"/>
                    <a:pt x="1132" y="1036"/>
                  </a:cubicBezTo>
                  <a:lnTo>
                    <a:pt x="1144" y="572"/>
                  </a:lnTo>
                  <a:cubicBezTo>
                    <a:pt x="1144" y="500"/>
                    <a:pt x="1120" y="417"/>
                    <a:pt x="1084" y="358"/>
                  </a:cubicBezTo>
                  <a:cubicBezTo>
                    <a:pt x="1072" y="286"/>
                    <a:pt x="1025" y="227"/>
                    <a:pt x="977" y="167"/>
                  </a:cubicBezTo>
                  <a:cubicBezTo>
                    <a:pt x="917" y="119"/>
                    <a:pt x="858" y="72"/>
                    <a:pt x="786" y="60"/>
                  </a:cubicBezTo>
                  <a:cubicBezTo>
                    <a:pt x="727" y="24"/>
                    <a:pt x="644"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86;p30">
              <a:extLst>
                <a:ext uri="{FF2B5EF4-FFF2-40B4-BE49-F238E27FC236}">
                  <a16:creationId xmlns:a16="http://schemas.microsoft.com/office/drawing/2014/main" id="{15DC2405-58FB-2137-B5C7-528945B3C670}"/>
                </a:ext>
              </a:extLst>
            </p:cNvPr>
            <p:cNvSpPr/>
            <p:nvPr/>
          </p:nvSpPr>
          <p:spPr>
            <a:xfrm>
              <a:off x="5346525" y="1089300"/>
              <a:ext cx="41100" cy="40500"/>
            </a:xfrm>
            <a:custGeom>
              <a:avLst/>
              <a:gdLst/>
              <a:ahLst/>
              <a:cxnLst/>
              <a:rect l="l" t="t" r="r" b="b"/>
              <a:pathLst>
                <a:path w="1644" h="1620" extrusionOk="0">
                  <a:moveTo>
                    <a:pt x="822" y="0"/>
                  </a:moveTo>
                  <a:cubicBezTo>
                    <a:pt x="620" y="0"/>
                    <a:pt x="394" y="96"/>
                    <a:pt x="251" y="238"/>
                  </a:cubicBezTo>
                  <a:cubicBezTo>
                    <a:pt x="108" y="381"/>
                    <a:pt x="1" y="608"/>
                    <a:pt x="13" y="810"/>
                  </a:cubicBezTo>
                  <a:cubicBezTo>
                    <a:pt x="37" y="1251"/>
                    <a:pt x="370" y="1620"/>
                    <a:pt x="822" y="1620"/>
                  </a:cubicBezTo>
                  <a:cubicBezTo>
                    <a:pt x="1025" y="1620"/>
                    <a:pt x="1251" y="1524"/>
                    <a:pt x="1394" y="1381"/>
                  </a:cubicBezTo>
                  <a:cubicBezTo>
                    <a:pt x="1537" y="1239"/>
                    <a:pt x="1644" y="1012"/>
                    <a:pt x="1632" y="810"/>
                  </a:cubicBezTo>
                  <a:cubicBezTo>
                    <a:pt x="1608" y="369"/>
                    <a:pt x="1275"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87;p30">
              <a:extLst>
                <a:ext uri="{FF2B5EF4-FFF2-40B4-BE49-F238E27FC236}">
                  <a16:creationId xmlns:a16="http://schemas.microsoft.com/office/drawing/2014/main" id="{BC2FDA1D-D927-BB3F-B9E5-082FB93A53E1}"/>
                </a:ext>
              </a:extLst>
            </p:cNvPr>
            <p:cNvSpPr/>
            <p:nvPr/>
          </p:nvSpPr>
          <p:spPr>
            <a:xfrm>
              <a:off x="5144425" y="1037650"/>
              <a:ext cx="37825" cy="27700"/>
            </a:xfrm>
            <a:custGeom>
              <a:avLst/>
              <a:gdLst/>
              <a:ahLst/>
              <a:cxnLst/>
              <a:rect l="l" t="t" r="r" b="b"/>
              <a:pathLst>
                <a:path w="1513" h="1108" extrusionOk="0">
                  <a:moveTo>
                    <a:pt x="827" y="50"/>
                  </a:moveTo>
                  <a:cubicBezTo>
                    <a:pt x="860" y="55"/>
                    <a:pt x="892" y="58"/>
                    <a:pt x="917" y="66"/>
                  </a:cubicBezTo>
                  <a:cubicBezTo>
                    <a:pt x="887" y="61"/>
                    <a:pt x="857" y="56"/>
                    <a:pt x="827" y="50"/>
                  </a:cubicBezTo>
                  <a:close/>
                  <a:moveTo>
                    <a:pt x="917" y="1042"/>
                  </a:moveTo>
                  <a:lnTo>
                    <a:pt x="917" y="1042"/>
                  </a:lnTo>
                  <a:cubicBezTo>
                    <a:pt x="901" y="1048"/>
                    <a:pt x="883" y="1051"/>
                    <a:pt x="863" y="1053"/>
                  </a:cubicBezTo>
                  <a:lnTo>
                    <a:pt x="863" y="1053"/>
                  </a:lnTo>
                  <a:cubicBezTo>
                    <a:pt x="881" y="1049"/>
                    <a:pt x="899" y="1045"/>
                    <a:pt x="917" y="1042"/>
                  </a:cubicBezTo>
                  <a:close/>
                  <a:moveTo>
                    <a:pt x="560" y="1"/>
                  </a:moveTo>
                  <a:cubicBezTo>
                    <a:pt x="513" y="1"/>
                    <a:pt x="465" y="7"/>
                    <a:pt x="417" y="18"/>
                  </a:cubicBezTo>
                  <a:cubicBezTo>
                    <a:pt x="322" y="54"/>
                    <a:pt x="239" y="102"/>
                    <a:pt x="167" y="161"/>
                  </a:cubicBezTo>
                  <a:cubicBezTo>
                    <a:pt x="143" y="197"/>
                    <a:pt x="108" y="245"/>
                    <a:pt x="84" y="280"/>
                  </a:cubicBezTo>
                  <a:cubicBezTo>
                    <a:pt x="36" y="364"/>
                    <a:pt x="12" y="459"/>
                    <a:pt x="12" y="554"/>
                  </a:cubicBezTo>
                  <a:cubicBezTo>
                    <a:pt x="1" y="626"/>
                    <a:pt x="24" y="697"/>
                    <a:pt x="60" y="769"/>
                  </a:cubicBezTo>
                  <a:cubicBezTo>
                    <a:pt x="72" y="840"/>
                    <a:pt x="120" y="900"/>
                    <a:pt x="167" y="947"/>
                  </a:cubicBezTo>
                  <a:cubicBezTo>
                    <a:pt x="239" y="1019"/>
                    <a:pt x="322" y="1066"/>
                    <a:pt x="417" y="1090"/>
                  </a:cubicBezTo>
                  <a:cubicBezTo>
                    <a:pt x="465" y="1102"/>
                    <a:pt x="513" y="1108"/>
                    <a:pt x="560" y="1108"/>
                  </a:cubicBezTo>
                  <a:cubicBezTo>
                    <a:pt x="608" y="1108"/>
                    <a:pt x="655" y="1102"/>
                    <a:pt x="703" y="1090"/>
                  </a:cubicBezTo>
                  <a:cubicBezTo>
                    <a:pt x="744" y="1083"/>
                    <a:pt x="785" y="1072"/>
                    <a:pt x="826" y="1062"/>
                  </a:cubicBezTo>
                  <a:lnTo>
                    <a:pt x="826" y="1062"/>
                  </a:lnTo>
                  <a:lnTo>
                    <a:pt x="1024" y="1042"/>
                  </a:lnTo>
                  <a:cubicBezTo>
                    <a:pt x="1096" y="1042"/>
                    <a:pt x="1155" y="1031"/>
                    <a:pt x="1215" y="1007"/>
                  </a:cubicBezTo>
                  <a:cubicBezTo>
                    <a:pt x="1275" y="983"/>
                    <a:pt x="1322" y="947"/>
                    <a:pt x="1370" y="900"/>
                  </a:cubicBezTo>
                  <a:cubicBezTo>
                    <a:pt x="1417" y="852"/>
                    <a:pt x="1453" y="804"/>
                    <a:pt x="1465" y="745"/>
                  </a:cubicBezTo>
                  <a:cubicBezTo>
                    <a:pt x="1501" y="685"/>
                    <a:pt x="1513" y="626"/>
                    <a:pt x="1513" y="554"/>
                  </a:cubicBezTo>
                  <a:cubicBezTo>
                    <a:pt x="1513" y="507"/>
                    <a:pt x="1501" y="471"/>
                    <a:pt x="1489" y="423"/>
                  </a:cubicBezTo>
                  <a:cubicBezTo>
                    <a:pt x="1465" y="340"/>
                    <a:pt x="1429" y="269"/>
                    <a:pt x="1370" y="209"/>
                  </a:cubicBezTo>
                  <a:cubicBezTo>
                    <a:pt x="1334" y="185"/>
                    <a:pt x="1298" y="161"/>
                    <a:pt x="1263" y="126"/>
                  </a:cubicBezTo>
                  <a:cubicBezTo>
                    <a:pt x="1191" y="90"/>
                    <a:pt x="1108" y="66"/>
                    <a:pt x="1024" y="66"/>
                  </a:cubicBezTo>
                  <a:lnTo>
                    <a:pt x="792" y="43"/>
                  </a:lnTo>
                  <a:lnTo>
                    <a:pt x="792" y="43"/>
                  </a:lnTo>
                  <a:cubicBezTo>
                    <a:pt x="762" y="36"/>
                    <a:pt x="733" y="28"/>
                    <a:pt x="703" y="18"/>
                  </a:cubicBezTo>
                  <a:cubicBezTo>
                    <a:pt x="655" y="7"/>
                    <a:pt x="608" y="1"/>
                    <a:pt x="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88;p30">
              <a:extLst>
                <a:ext uri="{FF2B5EF4-FFF2-40B4-BE49-F238E27FC236}">
                  <a16:creationId xmlns:a16="http://schemas.microsoft.com/office/drawing/2014/main" id="{7E6C066E-6C06-5A2F-2FDE-885919EE56B1}"/>
                </a:ext>
              </a:extLst>
            </p:cNvPr>
            <p:cNvSpPr/>
            <p:nvPr/>
          </p:nvSpPr>
          <p:spPr>
            <a:xfrm>
              <a:off x="5169125" y="865150"/>
              <a:ext cx="25025" cy="35450"/>
            </a:xfrm>
            <a:custGeom>
              <a:avLst/>
              <a:gdLst/>
              <a:ahLst/>
              <a:cxnLst/>
              <a:rect l="l" t="t" r="r" b="b"/>
              <a:pathLst>
                <a:path w="1001" h="1418" extrusionOk="0">
                  <a:moveTo>
                    <a:pt x="501" y="1"/>
                  </a:moveTo>
                  <a:cubicBezTo>
                    <a:pt x="453" y="13"/>
                    <a:pt x="406" y="13"/>
                    <a:pt x="370" y="25"/>
                  </a:cubicBezTo>
                  <a:cubicBezTo>
                    <a:pt x="287" y="49"/>
                    <a:pt x="215" y="84"/>
                    <a:pt x="144" y="144"/>
                  </a:cubicBezTo>
                  <a:cubicBezTo>
                    <a:pt x="120" y="180"/>
                    <a:pt x="96" y="215"/>
                    <a:pt x="72" y="251"/>
                  </a:cubicBezTo>
                  <a:cubicBezTo>
                    <a:pt x="25" y="322"/>
                    <a:pt x="1" y="406"/>
                    <a:pt x="1" y="501"/>
                  </a:cubicBezTo>
                  <a:cubicBezTo>
                    <a:pt x="13" y="656"/>
                    <a:pt x="25" y="811"/>
                    <a:pt x="36" y="965"/>
                  </a:cubicBezTo>
                  <a:cubicBezTo>
                    <a:pt x="36" y="1025"/>
                    <a:pt x="48" y="1084"/>
                    <a:pt x="84" y="1132"/>
                  </a:cubicBezTo>
                  <a:cubicBezTo>
                    <a:pt x="96" y="1192"/>
                    <a:pt x="132" y="1239"/>
                    <a:pt x="179" y="1287"/>
                  </a:cubicBezTo>
                  <a:cubicBezTo>
                    <a:pt x="215" y="1334"/>
                    <a:pt x="263" y="1358"/>
                    <a:pt x="322" y="1382"/>
                  </a:cubicBezTo>
                  <a:cubicBezTo>
                    <a:pt x="382" y="1406"/>
                    <a:pt x="429" y="1418"/>
                    <a:pt x="501" y="1418"/>
                  </a:cubicBezTo>
                  <a:cubicBezTo>
                    <a:pt x="537" y="1406"/>
                    <a:pt x="572" y="1406"/>
                    <a:pt x="620" y="1406"/>
                  </a:cubicBezTo>
                  <a:cubicBezTo>
                    <a:pt x="691" y="1382"/>
                    <a:pt x="763" y="1334"/>
                    <a:pt x="822" y="1287"/>
                  </a:cubicBezTo>
                  <a:cubicBezTo>
                    <a:pt x="846" y="1251"/>
                    <a:pt x="870" y="1227"/>
                    <a:pt x="894" y="1192"/>
                  </a:cubicBezTo>
                  <a:cubicBezTo>
                    <a:pt x="929" y="1120"/>
                    <a:pt x="953" y="1049"/>
                    <a:pt x="953" y="965"/>
                  </a:cubicBezTo>
                  <a:cubicBezTo>
                    <a:pt x="965" y="811"/>
                    <a:pt x="977" y="656"/>
                    <a:pt x="989" y="501"/>
                  </a:cubicBezTo>
                  <a:cubicBezTo>
                    <a:pt x="1001" y="430"/>
                    <a:pt x="977" y="370"/>
                    <a:pt x="953" y="311"/>
                  </a:cubicBezTo>
                  <a:cubicBezTo>
                    <a:pt x="929" y="251"/>
                    <a:pt x="894" y="191"/>
                    <a:pt x="846" y="156"/>
                  </a:cubicBezTo>
                  <a:cubicBezTo>
                    <a:pt x="798" y="96"/>
                    <a:pt x="751" y="72"/>
                    <a:pt x="691" y="49"/>
                  </a:cubicBezTo>
                  <a:cubicBezTo>
                    <a:pt x="632" y="13"/>
                    <a:pt x="560"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89;p30">
              <a:extLst>
                <a:ext uri="{FF2B5EF4-FFF2-40B4-BE49-F238E27FC236}">
                  <a16:creationId xmlns:a16="http://schemas.microsoft.com/office/drawing/2014/main" id="{9CA0CF0B-835C-4304-684A-1CE3A06214B1}"/>
                </a:ext>
              </a:extLst>
            </p:cNvPr>
            <p:cNvSpPr/>
            <p:nvPr/>
          </p:nvSpPr>
          <p:spPr>
            <a:xfrm>
              <a:off x="5120625" y="759200"/>
              <a:ext cx="29175" cy="28300"/>
            </a:xfrm>
            <a:custGeom>
              <a:avLst/>
              <a:gdLst/>
              <a:ahLst/>
              <a:cxnLst/>
              <a:rect l="l" t="t" r="r" b="b"/>
              <a:pathLst>
                <a:path w="1167" h="1132" extrusionOk="0">
                  <a:moveTo>
                    <a:pt x="583" y="0"/>
                  </a:moveTo>
                  <a:cubicBezTo>
                    <a:pt x="286" y="0"/>
                    <a:pt x="0" y="250"/>
                    <a:pt x="12" y="560"/>
                  </a:cubicBezTo>
                  <a:cubicBezTo>
                    <a:pt x="36" y="869"/>
                    <a:pt x="262" y="1131"/>
                    <a:pt x="583" y="1131"/>
                  </a:cubicBezTo>
                  <a:cubicBezTo>
                    <a:pt x="881" y="1131"/>
                    <a:pt x="1167" y="869"/>
                    <a:pt x="1155" y="560"/>
                  </a:cubicBezTo>
                  <a:cubicBezTo>
                    <a:pt x="1143" y="250"/>
                    <a:pt x="905" y="0"/>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0;p30">
              <a:extLst>
                <a:ext uri="{FF2B5EF4-FFF2-40B4-BE49-F238E27FC236}">
                  <a16:creationId xmlns:a16="http://schemas.microsoft.com/office/drawing/2014/main" id="{B7D08DF7-2200-4002-F6B7-FEB88C80FD42}"/>
                </a:ext>
              </a:extLst>
            </p:cNvPr>
            <p:cNvSpPr/>
            <p:nvPr/>
          </p:nvSpPr>
          <p:spPr>
            <a:xfrm>
              <a:off x="4869400" y="704725"/>
              <a:ext cx="21750" cy="21150"/>
            </a:xfrm>
            <a:custGeom>
              <a:avLst/>
              <a:gdLst/>
              <a:ahLst/>
              <a:cxnLst/>
              <a:rect l="l" t="t" r="r" b="b"/>
              <a:pathLst>
                <a:path w="870" h="846" extrusionOk="0">
                  <a:moveTo>
                    <a:pt x="429" y="1"/>
                  </a:moveTo>
                  <a:cubicBezTo>
                    <a:pt x="214" y="1"/>
                    <a:pt x="0" y="191"/>
                    <a:pt x="12" y="429"/>
                  </a:cubicBezTo>
                  <a:cubicBezTo>
                    <a:pt x="12" y="655"/>
                    <a:pt x="191" y="846"/>
                    <a:pt x="429" y="846"/>
                  </a:cubicBezTo>
                  <a:cubicBezTo>
                    <a:pt x="655" y="846"/>
                    <a:pt x="869" y="655"/>
                    <a:pt x="857" y="429"/>
                  </a:cubicBezTo>
                  <a:cubicBezTo>
                    <a:pt x="846" y="191"/>
                    <a:pt x="667"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1;p30">
              <a:extLst>
                <a:ext uri="{FF2B5EF4-FFF2-40B4-BE49-F238E27FC236}">
                  <a16:creationId xmlns:a16="http://schemas.microsoft.com/office/drawing/2014/main" id="{7BBB02B2-9BFC-8B5F-4DCA-EC29424A8E62}"/>
                </a:ext>
              </a:extLst>
            </p:cNvPr>
            <p:cNvSpPr/>
            <p:nvPr/>
          </p:nvSpPr>
          <p:spPr>
            <a:xfrm>
              <a:off x="4877725" y="504700"/>
              <a:ext cx="28000" cy="27400"/>
            </a:xfrm>
            <a:custGeom>
              <a:avLst/>
              <a:gdLst/>
              <a:ahLst/>
              <a:cxnLst/>
              <a:rect l="l" t="t" r="r" b="b"/>
              <a:pathLst>
                <a:path w="1120" h="1096" extrusionOk="0">
                  <a:moveTo>
                    <a:pt x="560" y="1"/>
                  </a:moveTo>
                  <a:cubicBezTo>
                    <a:pt x="274" y="1"/>
                    <a:pt x="1" y="251"/>
                    <a:pt x="12" y="548"/>
                  </a:cubicBezTo>
                  <a:cubicBezTo>
                    <a:pt x="24" y="834"/>
                    <a:pt x="251" y="1096"/>
                    <a:pt x="560" y="1096"/>
                  </a:cubicBezTo>
                  <a:cubicBezTo>
                    <a:pt x="846" y="1096"/>
                    <a:pt x="1120" y="834"/>
                    <a:pt x="1108" y="548"/>
                  </a:cubicBezTo>
                  <a:cubicBezTo>
                    <a:pt x="1096" y="251"/>
                    <a:pt x="870" y="1"/>
                    <a:pt x="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2;p30">
              <a:extLst>
                <a:ext uri="{FF2B5EF4-FFF2-40B4-BE49-F238E27FC236}">
                  <a16:creationId xmlns:a16="http://schemas.microsoft.com/office/drawing/2014/main" id="{5B2C17E4-5C9E-0EA0-3F67-0BA08D32389E}"/>
                </a:ext>
              </a:extLst>
            </p:cNvPr>
            <p:cNvSpPr/>
            <p:nvPr/>
          </p:nvSpPr>
          <p:spPr>
            <a:xfrm>
              <a:off x="5771600" y="1861925"/>
              <a:ext cx="60150" cy="48625"/>
            </a:xfrm>
            <a:custGeom>
              <a:avLst/>
              <a:gdLst/>
              <a:ahLst/>
              <a:cxnLst/>
              <a:rect l="l" t="t" r="r" b="b"/>
              <a:pathLst>
                <a:path w="2406" h="1945" extrusionOk="0">
                  <a:moveTo>
                    <a:pt x="911" y="1"/>
                  </a:moveTo>
                  <a:cubicBezTo>
                    <a:pt x="802" y="1"/>
                    <a:pt x="695" y="26"/>
                    <a:pt x="595" y="75"/>
                  </a:cubicBezTo>
                  <a:cubicBezTo>
                    <a:pt x="476" y="123"/>
                    <a:pt x="381" y="182"/>
                    <a:pt x="286" y="278"/>
                  </a:cubicBezTo>
                  <a:cubicBezTo>
                    <a:pt x="191" y="373"/>
                    <a:pt x="119" y="468"/>
                    <a:pt x="83" y="599"/>
                  </a:cubicBezTo>
                  <a:cubicBezTo>
                    <a:pt x="24" y="706"/>
                    <a:pt x="0" y="837"/>
                    <a:pt x="0" y="968"/>
                  </a:cubicBezTo>
                  <a:cubicBezTo>
                    <a:pt x="12" y="1052"/>
                    <a:pt x="24" y="1147"/>
                    <a:pt x="36" y="1230"/>
                  </a:cubicBezTo>
                  <a:cubicBezTo>
                    <a:pt x="83" y="1397"/>
                    <a:pt x="167" y="1540"/>
                    <a:pt x="286" y="1659"/>
                  </a:cubicBezTo>
                  <a:lnTo>
                    <a:pt x="488" y="1814"/>
                  </a:lnTo>
                  <a:cubicBezTo>
                    <a:pt x="631" y="1897"/>
                    <a:pt x="798" y="1945"/>
                    <a:pt x="976" y="1945"/>
                  </a:cubicBezTo>
                  <a:lnTo>
                    <a:pt x="1441" y="1933"/>
                  </a:lnTo>
                  <a:cubicBezTo>
                    <a:pt x="1572" y="1933"/>
                    <a:pt x="1691" y="1909"/>
                    <a:pt x="1810" y="1849"/>
                  </a:cubicBezTo>
                  <a:cubicBezTo>
                    <a:pt x="1929" y="1802"/>
                    <a:pt x="2036" y="1742"/>
                    <a:pt x="2119" y="1647"/>
                  </a:cubicBezTo>
                  <a:cubicBezTo>
                    <a:pt x="2215" y="1564"/>
                    <a:pt x="2274" y="1456"/>
                    <a:pt x="2310" y="1337"/>
                  </a:cubicBezTo>
                  <a:cubicBezTo>
                    <a:pt x="2369" y="1218"/>
                    <a:pt x="2405" y="1099"/>
                    <a:pt x="2393" y="968"/>
                  </a:cubicBezTo>
                  <a:cubicBezTo>
                    <a:pt x="2381" y="885"/>
                    <a:pt x="2369" y="802"/>
                    <a:pt x="2369" y="718"/>
                  </a:cubicBezTo>
                  <a:cubicBezTo>
                    <a:pt x="2322" y="552"/>
                    <a:pt x="2238" y="409"/>
                    <a:pt x="2119" y="290"/>
                  </a:cubicBezTo>
                  <a:cubicBezTo>
                    <a:pt x="2048" y="242"/>
                    <a:pt x="1988" y="194"/>
                    <a:pt x="1929" y="147"/>
                  </a:cubicBezTo>
                  <a:cubicBezTo>
                    <a:pt x="1774" y="52"/>
                    <a:pt x="1607" y="16"/>
                    <a:pt x="1441" y="16"/>
                  </a:cubicBezTo>
                  <a:lnTo>
                    <a:pt x="976" y="4"/>
                  </a:lnTo>
                  <a:cubicBezTo>
                    <a:pt x="954" y="2"/>
                    <a:pt x="933" y="1"/>
                    <a:pt x="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93;p30">
              <a:extLst>
                <a:ext uri="{FF2B5EF4-FFF2-40B4-BE49-F238E27FC236}">
                  <a16:creationId xmlns:a16="http://schemas.microsoft.com/office/drawing/2014/main" id="{D61C01C3-E6AE-342E-F348-79D18B83CF60}"/>
                </a:ext>
              </a:extLst>
            </p:cNvPr>
            <p:cNvSpPr/>
            <p:nvPr/>
          </p:nvSpPr>
          <p:spPr>
            <a:xfrm>
              <a:off x="5652825" y="2068000"/>
              <a:ext cx="31275" cy="30375"/>
            </a:xfrm>
            <a:custGeom>
              <a:avLst/>
              <a:gdLst/>
              <a:ahLst/>
              <a:cxnLst/>
              <a:rect l="l" t="t" r="r" b="b"/>
              <a:pathLst>
                <a:path w="1251" h="1215" extrusionOk="0">
                  <a:moveTo>
                    <a:pt x="631" y="0"/>
                  </a:moveTo>
                  <a:cubicBezTo>
                    <a:pt x="310" y="0"/>
                    <a:pt x="0" y="286"/>
                    <a:pt x="12" y="607"/>
                  </a:cubicBezTo>
                  <a:cubicBezTo>
                    <a:pt x="36" y="941"/>
                    <a:pt x="286" y="1214"/>
                    <a:pt x="631" y="1214"/>
                  </a:cubicBezTo>
                  <a:cubicBezTo>
                    <a:pt x="941" y="1214"/>
                    <a:pt x="1251" y="941"/>
                    <a:pt x="1239" y="607"/>
                  </a:cubicBezTo>
                  <a:cubicBezTo>
                    <a:pt x="1215" y="286"/>
                    <a:pt x="965" y="0"/>
                    <a:pt x="6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94;p30">
              <a:extLst>
                <a:ext uri="{FF2B5EF4-FFF2-40B4-BE49-F238E27FC236}">
                  <a16:creationId xmlns:a16="http://schemas.microsoft.com/office/drawing/2014/main" id="{F1B75AC0-9866-5F3F-9577-4487EFA04D85}"/>
                </a:ext>
              </a:extLst>
            </p:cNvPr>
            <p:cNvSpPr/>
            <p:nvPr/>
          </p:nvSpPr>
          <p:spPr>
            <a:xfrm>
              <a:off x="5772475" y="2118000"/>
              <a:ext cx="23850" cy="23225"/>
            </a:xfrm>
            <a:custGeom>
              <a:avLst/>
              <a:gdLst/>
              <a:ahLst/>
              <a:cxnLst/>
              <a:rect l="l" t="t" r="r" b="b"/>
              <a:pathLst>
                <a:path w="954" h="929" extrusionOk="0">
                  <a:moveTo>
                    <a:pt x="477" y="0"/>
                  </a:moveTo>
                  <a:cubicBezTo>
                    <a:pt x="227" y="0"/>
                    <a:pt x="1" y="215"/>
                    <a:pt x="13" y="465"/>
                  </a:cubicBezTo>
                  <a:cubicBezTo>
                    <a:pt x="25" y="715"/>
                    <a:pt x="215" y="929"/>
                    <a:pt x="477" y="929"/>
                  </a:cubicBezTo>
                  <a:cubicBezTo>
                    <a:pt x="727" y="929"/>
                    <a:pt x="953" y="715"/>
                    <a:pt x="941" y="465"/>
                  </a:cubicBezTo>
                  <a:cubicBezTo>
                    <a:pt x="929" y="215"/>
                    <a:pt x="739" y="0"/>
                    <a:pt x="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TextBox 8">
            <a:extLst>
              <a:ext uri="{FF2B5EF4-FFF2-40B4-BE49-F238E27FC236}">
                <a16:creationId xmlns:a16="http://schemas.microsoft.com/office/drawing/2014/main" id="{97252849-D1FE-91A6-EBDC-ED66F4E9BED5}"/>
              </a:ext>
            </a:extLst>
          </p:cNvPr>
          <p:cNvSpPr txBox="1"/>
          <p:nvPr/>
        </p:nvSpPr>
        <p:spPr>
          <a:xfrm>
            <a:off x="2764197" y="158825"/>
            <a:ext cx="4225206" cy="116955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Kingdom of Saudi Arabia</a:t>
            </a:r>
          </a:p>
          <a:p>
            <a:pPr algn="ctr"/>
            <a:r>
              <a:rPr lang="en-US" b="1" dirty="0">
                <a:latin typeface="Times New Roman" panose="02020603050405020304" pitchFamily="18" charset="0"/>
                <a:cs typeface="Times New Roman" panose="02020603050405020304" pitchFamily="18" charset="0"/>
              </a:rPr>
              <a:t>Ministry of Education</a:t>
            </a:r>
          </a:p>
          <a:p>
            <a:pPr algn="ctr"/>
            <a:r>
              <a:rPr lang="en-US" b="1" dirty="0">
                <a:latin typeface="Times New Roman" panose="02020603050405020304" pitchFamily="18" charset="0"/>
                <a:cs typeface="Times New Roman" panose="02020603050405020304" pitchFamily="18" charset="0"/>
              </a:rPr>
              <a:t>Jouf University</a:t>
            </a:r>
          </a:p>
          <a:p>
            <a:pPr algn="ctr"/>
            <a:r>
              <a:rPr lang="en-US" b="1" dirty="0">
                <a:latin typeface="Times New Roman" panose="02020603050405020304" pitchFamily="18" charset="0"/>
                <a:cs typeface="Times New Roman" panose="02020603050405020304" pitchFamily="18" charset="0"/>
              </a:rPr>
              <a:t>College of Computer and Information Sciences</a:t>
            </a:r>
          </a:p>
          <a:p>
            <a:pPr algn="ctr"/>
            <a:endParaRPr lang="en-US" b="1" dirty="0">
              <a:latin typeface="Times New Roman" panose="02020603050405020304" pitchFamily="18" charset="0"/>
              <a:cs typeface="Times New Roman" panose="02020603050405020304" pitchFamily="18" charset="0"/>
            </a:endParaRPr>
          </a:p>
        </p:txBody>
      </p:sp>
      <p:pic>
        <p:nvPicPr>
          <p:cNvPr id="304" name="صورة 303">
            <a:extLst>
              <a:ext uri="{FF2B5EF4-FFF2-40B4-BE49-F238E27FC236}">
                <a16:creationId xmlns:a16="http://schemas.microsoft.com/office/drawing/2014/main" id="{D872B067-8EAE-833C-1661-152E35410AB6}"/>
              </a:ext>
            </a:extLst>
          </p:cNvPr>
          <p:cNvPicPr>
            <a:picLocks noChangeAspect="1"/>
          </p:cNvPicPr>
          <p:nvPr/>
        </p:nvPicPr>
        <p:blipFill>
          <a:blip r:embed="rId3"/>
          <a:stretch>
            <a:fillRect/>
          </a:stretch>
        </p:blipFill>
        <p:spPr>
          <a:xfrm>
            <a:off x="567078" y="197384"/>
            <a:ext cx="1650006" cy="1108254"/>
          </a:xfrm>
          <a:prstGeom prst="rect">
            <a:avLst/>
          </a:prstGeom>
        </p:spPr>
      </p:pic>
      <p:pic>
        <p:nvPicPr>
          <p:cNvPr id="306" name="صورة 305">
            <a:extLst>
              <a:ext uri="{FF2B5EF4-FFF2-40B4-BE49-F238E27FC236}">
                <a16:creationId xmlns:a16="http://schemas.microsoft.com/office/drawing/2014/main" id="{09D71445-F6AF-244C-87FA-706E7E6A2A89}"/>
              </a:ext>
            </a:extLst>
          </p:cNvPr>
          <p:cNvPicPr>
            <a:picLocks noChangeAspect="1"/>
          </p:cNvPicPr>
          <p:nvPr/>
        </p:nvPicPr>
        <p:blipFill>
          <a:blip r:embed="rId4"/>
          <a:stretch>
            <a:fillRect/>
          </a:stretch>
        </p:blipFill>
        <p:spPr>
          <a:xfrm>
            <a:off x="7651717" y="201552"/>
            <a:ext cx="1048664" cy="1108254"/>
          </a:xfrm>
          <a:prstGeom prst="rect">
            <a:avLst/>
          </a:prstGeom>
        </p:spPr>
      </p:pic>
      <p:sp>
        <p:nvSpPr>
          <p:cNvPr id="2" name="مستطيل: زوايا مستديرة 1">
            <a:extLst>
              <a:ext uri="{FF2B5EF4-FFF2-40B4-BE49-F238E27FC236}">
                <a16:creationId xmlns:a16="http://schemas.microsoft.com/office/drawing/2014/main" id="{47D80E16-C1C9-95CA-5585-F4CA2C35E672}"/>
              </a:ext>
            </a:extLst>
          </p:cNvPr>
          <p:cNvSpPr/>
          <p:nvPr/>
        </p:nvSpPr>
        <p:spPr>
          <a:xfrm>
            <a:off x="4473615" y="4803494"/>
            <a:ext cx="196770"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Baskerville Old Face" panose="02020602080505020303"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8"/>
          <p:cNvSpPr txBox="1">
            <a:spLocks noGrp="1"/>
          </p:cNvSpPr>
          <p:nvPr>
            <p:ph type="title"/>
          </p:nvPr>
        </p:nvSpPr>
        <p:spPr>
          <a:xfrm>
            <a:off x="510787" y="246805"/>
            <a:ext cx="7704000" cy="731400"/>
          </a:xfrm>
          <a:prstGeom prst="rect">
            <a:avLst/>
          </a:prstGeom>
        </p:spPr>
        <p:txBody>
          <a:bodyPr spcFirstLastPara="1" wrap="square" lIns="91425" tIns="91425" rIns="91425" bIns="91425" anchor="t" anchorCtr="0">
            <a:noAutofit/>
          </a:bodyPr>
          <a:lstStyle/>
          <a:p>
            <a:pPr marL="685800" lvl="2" algn="ctr">
              <a:lnSpc>
                <a:spcPct val="115000"/>
              </a:lnSpc>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NON-FUNCTIONAL REQUIREMENT </a:t>
            </a:r>
          </a:p>
        </p:txBody>
      </p:sp>
      <p:sp>
        <p:nvSpPr>
          <p:cNvPr id="608" name="Google Shape;608;p38"/>
          <p:cNvSpPr/>
          <p:nvPr/>
        </p:nvSpPr>
        <p:spPr>
          <a:xfrm rot="-5400000">
            <a:off x="-543870" y="-1444542"/>
            <a:ext cx="657262" cy="3821467"/>
          </a:xfrm>
          <a:custGeom>
            <a:avLst/>
            <a:gdLst/>
            <a:ahLst/>
            <a:cxnLst/>
            <a:rect l="l" t="t" r="r" b="b"/>
            <a:pathLst>
              <a:path w="11901" h="69195" extrusionOk="0">
                <a:moveTo>
                  <a:pt x="11139" y="52028"/>
                </a:moveTo>
                <a:cubicBezTo>
                  <a:pt x="11141" y="54179"/>
                  <a:pt x="11146" y="56330"/>
                  <a:pt x="11154" y="58481"/>
                </a:cubicBezTo>
                <a:lnTo>
                  <a:pt x="11154" y="58481"/>
                </a:lnTo>
                <a:cubicBezTo>
                  <a:pt x="11102" y="56331"/>
                  <a:pt x="11107" y="54178"/>
                  <a:pt x="11139" y="52028"/>
                </a:cubicBezTo>
                <a:close/>
                <a:moveTo>
                  <a:pt x="11816" y="1"/>
                </a:moveTo>
                <a:cubicBezTo>
                  <a:pt x="11780" y="1"/>
                  <a:pt x="11745" y="25"/>
                  <a:pt x="11745" y="75"/>
                </a:cubicBezTo>
                <a:cubicBezTo>
                  <a:pt x="11626" y="4767"/>
                  <a:pt x="11531" y="9469"/>
                  <a:pt x="11448" y="14172"/>
                </a:cubicBezTo>
                <a:cubicBezTo>
                  <a:pt x="11348" y="19499"/>
                  <a:pt x="11279" y="24826"/>
                  <a:pt x="11229" y="30154"/>
                </a:cubicBezTo>
                <a:lnTo>
                  <a:pt x="11229" y="30154"/>
                </a:lnTo>
                <a:cubicBezTo>
                  <a:pt x="11178" y="28464"/>
                  <a:pt x="11115" y="26776"/>
                  <a:pt x="11043" y="25090"/>
                </a:cubicBezTo>
                <a:cubicBezTo>
                  <a:pt x="10674" y="16780"/>
                  <a:pt x="10043" y="8469"/>
                  <a:pt x="9412" y="183"/>
                </a:cubicBezTo>
                <a:cubicBezTo>
                  <a:pt x="9403" y="120"/>
                  <a:pt x="9340" y="70"/>
                  <a:pt x="9279" y="70"/>
                </a:cubicBezTo>
                <a:cubicBezTo>
                  <a:pt x="9259" y="70"/>
                  <a:pt x="9239" y="76"/>
                  <a:pt x="9221" y="87"/>
                </a:cubicBezTo>
                <a:cubicBezTo>
                  <a:pt x="8483" y="552"/>
                  <a:pt x="8388" y="1468"/>
                  <a:pt x="8305" y="2254"/>
                </a:cubicBezTo>
                <a:cubicBezTo>
                  <a:pt x="8162" y="3481"/>
                  <a:pt x="8031" y="4707"/>
                  <a:pt x="7924" y="5933"/>
                </a:cubicBezTo>
                <a:cubicBezTo>
                  <a:pt x="7685" y="8434"/>
                  <a:pt x="7507" y="10934"/>
                  <a:pt x="7376" y="13434"/>
                </a:cubicBezTo>
                <a:cubicBezTo>
                  <a:pt x="7138" y="17899"/>
                  <a:pt x="7066" y="22376"/>
                  <a:pt x="7150" y="26841"/>
                </a:cubicBezTo>
                <a:cubicBezTo>
                  <a:pt x="7245" y="31258"/>
                  <a:pt x="7519" y="35663"/>
                  <a:pt x="7864" y="40068"/>
                </a:cubicBezTo>
                <a:cubicBezTo>
                  <a:pt x="8540" y="48607"/>
                  <a:pt x="9360" y="57178"/>
                  <a:pt x="8666" y="65740"/>
                </a:cubicBezTo>
                <a:lnTo>
                  <a:pt x="8666" y="65740"/>
                </a:lnTo>
                <a:cubicBezTo>
                  <a:pt x="8293" y="63754"/>
                  <a:pt x="8191" y="61725"/>
                  <a:pt x="8150" y="59714"/>
                </a:cubicBezTo>
                <a:cubicBezTo>
                  <a:pt x="8090" y="57344"/>
                  <a:pt x="8055" y="54963"/>
                  <a:pt x="7983" y="52594"/>
                </a:cubicBezTo>
                <a:cubicBezTo>
                  <a:pt x="7745" y="44093"/>
                  <a:pt x="7316" y="35604"/>
                  <a:pt x="6709" y="27126"/>
                </a:cubicBezTo>
                <a:cubicBezTo>
                  <a:pt x="6090" y="18590"/>
                  <a:pt x="5292" y="10065"/>
                  <a:pt x="4292" y="1564"/>
                </a:cubicBezTo>
                <a:cubicBezTo>
                  <a:pt x="4284" y="1486"/>
                  <a:pt x="4216" y="1444"/>
                  <a:pt x="4146" y="1444"/>
                </a:cubicBezTo>
                <a:cubicBezTo>
                  <a:pt x="4108" y="1444"/>
                  <a:pt x="4071" y="1456"/>
                  <a:pt x="4042" y="1480"/>
                </a:cubicBezTo>
                <a:cubicBezTo>
                  <a:pt x="3744" y="1742"/>
                  <a:pt x="3483" y="2040"/>
                  <a:pt x="3280" y="2373"/>
                </a:cubicBezTo>
                <a:cubicBezTo>
                  <a:pt x="2399" y="3778"/>
                  <a:pt x="2363" y="5576"/>
                  <a:pt x="2423" y="7183"/>
                </a:cubicBezTo>
                <a:cubicBezTo>
                  <a:pt x="2518" y="9434"/>
                  <a:pt x="2661" y="11684"/>
                  <a:pt x="2768" y="13922"/>
                </a:cubicBezTo>
                <a:lnTo>
                  <a:pt x="3471" y="27722"/>
                </a:lnTo>
                <a:cubicBezTo>
                  <a:pt x="3709" y="32353"/>
                  <a:pt x="3935" y="36973"/>
                  <a:pt x="4173" y="41592"/>
                </a:cubicBezTo>
                <a:cubicBezTo>
                  <a:pt x="4411" y="46188"/>
                  <a:pt x="4661" y="50784"/>
                  <a:pt x="4876" y="55380"/>
                </a:cubicBezTo>
                <a:cubicBezTo>
                  <a:pt x="5070" y="59746"/>
                  <a:pt x="5132" y="64155"/>
                  <a:pt x="4389" y="68472"/>
                </a:cubicBezTo>
                <a:lnTo>
                  <a:pt x="4389" y="68472"/>
                </a:lnTo>
                <a:cubicBezTo>
                  <a:pt x="2829" y="64934"/>
                  <a:pt x="2973" y="60946"/>
                  <a:pt x="3030" y="57154"/>
                </a:cubicBezTo>
                <a:cubicBezTo>
                  <a:pt x="3161" y="49129"/>
                  <a:pt x="3125" y="41092"/>
                  <a:pt x="2923" y="33068"/>
                </a:cubicBezTo>
                <a:cubicBezTo>
                  <a:pt x="2816" y="29031"/>
                  <a:pt x="2673" y="24995"/>
                  <a:pt x="2482" y="20971"/>
                </a:cubicBezTo>
                <a:cubicBezTo>
                  <a:pt x="2411" y="19244"/>
                  <a:pt x="2411" y="17470"/>
                  <a:pt x="2125" y="15768"/>
                </a:cubicBezTo>
                <a:cubicBezTo>
                  <a:pt x="1899" y="14363"/>
                  <a:pt x="1399" y="13006"/>
                  <a:pt x="315" y="12041"/>
                </a:cubicBezTo>
                <a:cubicBezTo>
                  <a:pt x="285" y="12013"/>
                  <a:pt x="253" y="12001"/>
                  <a:pt x="223" y="12001"/>
                </a:cubicBezTo>
                <a:cubicBezTo>
                  <a:pt x="99" y="12001"/>
                  <a:pt x="1" y="12200"/>
                  <a:pt x="125" y="12315"/>
                </a:cubicBezTo>
                <a:cubicBezTo>
                  <a:pt x="1447" y="13470"/>
                  <a:pt x="1792" y="15304"/>
                  <a:pt x="1935" y="16970"/>
                </a:cubicBezTo>
                <a:cubicBezTo>
                  <a:pt x="2125" y="19114"/>
                  <a:pt x="2173" y="21269"/>
                  <a:pt x="2256" y="23424"/>
                </a:cubicBezTo>
                <a:cubicBezTo>
                  <a:pt x="2590" y="31389"/>
                  <a:pt x="2768" y="39378"/>
                  <a:pt x="2768" y="47355"/>
                </a:cubicBezTo>
                <a:cubicBezTo>
                  <a:pt x="2768" y="51272"/>
                  <a:pt x="2697" y="55189"/>
                  <a:pt x="2673" y="59107"/>
                </a:cubicBezTo>
                <a:cubicBezTo>
                  <a:pt x="2637" y="62500"/>
                  <a:pt x="2792" y="66000"/>
                  <a:pt x="4316" y="69108"/>
                </a:cubicBezTo>
                <a:cubicBezTo>
                  <a:pt x="4344" y="69168"/>
                  <a:pt x="4392" y="69194"/>
                  <a:pt x="4442" y="69194"/>
                </a:cubicBezTo>
                <a:cubicBezTo>
                  <a:pt x="4520" y="69194"/>
                  <a:pt x="4604" y="69131"/>
                  <a:pt x="4626" y="69036"/>
                </a:cubicBezTo>
                <a:cubicBezTo>
                  <a:pt x="5566" y="64048"/>
                  <a:pt x="5364" y="58940"/>
                  <a:pt x="5114" y="53892"/>
                </a:cubicBezTo>
                <a:cubicBezTo>
                  <a:pt x="4649" y="44783"/>
                  <a:pt x="4185" y="35687"/>
                  <a:pt x="3721" y="26579"/>
                </a:cubicBezTo>
                <a:cubicBezTo>
                  <a:pt x="3483" y="22019"/>
                  <a:pt x="3244" y="17470"/>
                  <a:pt x="3018" y="12910"/>
                </a:cubicBezTo>
                <a:cubicBezTo>
                  <a:pt x="2911" y="10791"/>
                  <a:pt x="2732" y="8660"/>
                  <a:pt x="2709" y="6529"/>
                </a:cubicBezTo>
                <a:cubicBezTo>
                  <a:pt x="2697" y="4927"/>
                  <a:pt x="2876" y="3146"/>
                  <a:pt x="4017" y="1939"/>
                </a:cubicBezTo>
                <a:lnTo>
                  <a:pt x="4017" y="1939"/>
                </a:lnTo>
                <a:cubicBezTo>
                  <a:pt x="4552" y="6601"/>
                  <a:pt x="5040" y="11274"/>
                  <a:pt x="5471" y="15958"/>
                </a:cubicBezTo>
                <a:cubicBezTo>
                  <a:pt x="6245" y="24483"/>
                  <a:pt x="6852" y="33032"/>
                  <a:pt x="7257" y="41592"/>
                </a:cubicBezTo>
                <a:cubicBezTo>
                  <a:pt x="7459" y="45867"/>
                  <a:pt x="7614" y="50141"/>
                  <a:pt x="7733" y="54415"/>
                </a:cubicBezTo>
                <a:cubicBezTo>
                  <a:pt x="7781" y="56523"/>
                  <a:pt x="7804" y="58642"/>
                  <a:pt x="7876" y="60750"/>
                </a:cubicBezTo>
                <a:cubicBezTo>
                  <a:pt x="7947" y="62774"/>
                  <a:pt x="8114" y="64798"/>
                  <a:pt x="8578" y="66786"/>
                </a:cubicBezTo>
                <a:cubicBezTo>
                  <a:pt x="8595" y="66863"/>
                  <a:pt x="8658" y="66900"/>
                  <a:pt x="8722" y="66900"/>
                </a:cubicBezTo>
                <a:cubicBezTo>
                  <a:pt x="8795" y="66900"/>
                  <a:pt x="8870" y="66851"/>
                  <a:pt x="8876" y="66762"/>
                </a:cubicBezTo>
                <a:cubicBezTo>
                  <a:pt x="9352" y="61881"/>
                  <a:pt x="9293" y="56963"/>
                  <a:pt x="9031" y="52070"/>
                </a:cubicBezTo>
                <a:cubicBezTo>
                  <a:pt x="8805" y="47772"/>
                  <a:pt x="8412" y="43486"/>
                  <a:pt x="8066" y="39199"/>
                </a:cubicBezTo>
                <a:cubicBezTo>
                  <a:pt x="7721" y="34770"/>
                  <a:pt x="7471" y="30341"/>
                  <a:pt x="7400" y="25912"/>
                </a:cubicBezTo>
                <a:cubicBezTo>
                  <a:pt x="7328" y="21530"/>
                  <a:pt x="7423" y="17149"/>
                  <a:pt x="7662" y="12779"/>
                </a:cubicBezTo>
                <a:cubicBezTo>
                  <a:pt x="7793" y="10589"/>
                  <a:pt x="7947" y="8410"/>
                  <a:pt x="8150" y="6231"/>
                </a:cubicBezTo>
                <a:cubicBezTo>
                  <a:pt x="8245" y="5136"/>
                  <a:pt x="8352" y="4052"/>
                  <a:pt x="8483" y="2957"/>
                </a:cubicBezTo>
                <a:cubicBezTo>
                  <a:pt x="8560" y="2195"/>
                  <a:pt x="8525" y="1013"/>
                  <a:pt x="9166" y="446"/>
                </a:cubicBezTo>
                <a:lnTo>
                  <a:pt x="9166" y="446"/>
                </a:lnTo>
                <a:cubicBezTo>
                  <a:pt x="9506" y="5053"/>
                  <a:pt x="9857" y="9661"/>
                  <a:pt x="10162" y="14280"/>
                </a:cubicBezTo>
                <a:cubicBezTo>
                  <a:pt x="10710" y="22626"/>
                  <a:pt x="11103" y="30984"/>
                  <a:pt x="11079" y="39342"/>
                </a:cubicBezTo>
                <a:cubicBezTo>
                  <a:pt x="11055" y="47617"/>
                  <a:pt x="10471" y="55892"/>
                  <a:pt x="11186" y="64143"/>
                </a:cubicBezTo>
                <a:cubicBezTo>
                  <a:pt x="11191" y="64216"/>
                  <a:pt x="11250" y="64249"/>
                  <a:pt x="11310" y="64249"/>
                </a:cubicBezTo>
                <a:cubicBezTo>
                  <a:pt x="11378" y="64249"/>
                  <a:pt x="11448" y="64207"/>
                  <a:pt x="11448" y="64131"/>
                </a:cubicBezTo>
                <a:cubicBezTo>
                  <a:pt x="11448" y="64119"/>
                  <a:pt x="11448" y="64107"/>
                  <a:pt x="11448" y="64095"/>
                </a:cubicBezTo>
                <a:lnTo>
                  <a:pt x="11448" y="64095"/>
                </a:lnTo>
                <a:cubicBezTo>
                  <a:pt x="11448" y="64095"/>
                  <a:pt x="11448" y="64095"/>
                  <a:pt x="11448" y="64095"/>
                </a:cubicBezTo>
                <a:cubicBezTo>
                  <a:pt x="11448" y="64094"/>
                  <a:pt x="11448" y="64093"/>
                  <a:pt x="11447" y="64092"/>
                </a:cubicBezTo>
                <a:lnTo>
                  <a:pt x="11447" y="64092"/>
                </a:lnTo>
                <a:cubicBezTo>
                  <a:pt x="11412" y="59402"/>
                  <a:pt x="11388" y="54712"/>
                  <a:pt x="11388" y="50022"/>
                </a:cubicBezTo>
                <a:cubicBezTo>
                  <a:pt x="11376" y="41723"/>
                  <a:pt x="11412" y="33425"/>
                  <a:pt x="11507" y="25114"/>
                </a:cubicBezTo>
                <a:cubicBezTo>
                  <a:pt x="11603" y="16768"/>
                  <a:pt x="11722" y="8422"/>
                  <a:pt x="11900" y="87"/>
                </a:cubicBezTo>
                <a:cubicBezTo>
                  <a:pt x="11900" y="31"/>
                  <a:pt x="11857" y="1"/>
                  <a:pt x="11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مستطيل: زوايا مستديرة 1">
            <a:extLst>
              <a:ext uri="{FF2B5EF4-FFF2-40B4-BE49-F238E27FC236}">
                <a16:creationId xmlns:a16="http://schemas.microsoft.com/office/drawing/2014/main" id="{82C379DA-B7F8-0EC6-A5E7-28C42E6A9FAE}"/>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10</a:t>
            </a:fld>
            <a:endParaRPr lang="en-US" dirty="0">
              <a:solidFill>
                <a:schemeClr val="tx1"/>
              </a:solidFill>
              <a:latin typeface="Baskerville Old Face" panose="02020602080505020303" pitchFamily="18" charset="0"/>
            </a:endParaRPr>
          </a:p>
        </p:txBody>
      </p:sp>
      <p:sp>
        <p:nvSpPr>
          <p:cNvPr id="5" name="مربع نص 4">
            <a:extLst>
              <a:ext uri="{FF2B5EF4-FFF2-40B4-BE49-F238E27FC236}">
                <a16:creationId xmlns:a16="http://schemas.microsoft.com/office/drawing/2014/main" id="{E290EF2F-C20B-DA7F-F273-3E890388E9DD}"/>
              </a:ext>
            </a:extLst>
          </p:cNvPr>
          <p:cNvSpPr txBox="1"/>
          <p:nvPr/>
        </p:nvSpPr>
        <p:spPr>
          <a:xfrm>
            <a:off x="1695495" y="1231967"/>
            <a:ext cx="6572250" cy="2951001"/>
          </a:xfrm>
          <a:prstGeom prst="rect">
            <a:avLst/>
          </a:prstGeom>
          <a:noFill/>
        </p:spPr>
        <p:txBody>
          <a:bodyPr wrap="square">
            <a:spAutoFit/>
          </a:bodyPr>
          <a:lstStyle/>
          <a:p>
            <a:pPr marL="285750" indent="-285750" algn="just">
              <a:lnSpc>
                <a:spcPct val="115000"/>
              </a:lnSpc>
              <a:spcAft>
                <a:spcPts val="1000"/>
              </a:spcAft>
              <a:buFont typeface="Arial" panose="020B0604020202020204" pitchFamily="34" charset="0"/>
              <a:buChar char="•"/>
              <a:tabLst>
                <a:tab pos="571500" algn="l"/>
              </a:tabLst>
            </a:pPr>
            <a:r>
              <a:rPr lang="en-US" b="1" dirty="0">
                <a:latin typeface="Baskerville Old Face" panose="02020602080505020303" pitchFamily="18" charset="0"/>
                <a:ea typeface="Roboto"/>
                <a:cs typeface="Arial" panose="020B0604020202020204" pitchFamily="34" charset="0"/>
              </a:rPr>
              <a:t>Reliability</a:t>
            </a:r>
          </a:p>
          <a:p>
            <a:pPr marL="285750" indent="-285750" algn="just">
              <a:lnSpc>
                <a:spcPct val="115000"/>
              </a:lnSpc>
              <a:spcAft>
                <a:spcPts val="1000"/>
              </a:spcAft>
              <a:buFont typeface="Arial" panose="020B0604020202020204" pitchFamily="34" charset="0"/>
              <a:buChar char="•"/>
              <a:tabLst>
                <a:tab pos="571500" algn="l"/>
              </a:tabLst>
            </a:pPr>
            <a:r>
              <a:rPr lang="en-US" b="1" dirty="0">
                <a:latin typeface="Baskerville Old Face" panose="02020602080505020303" pitchFamily="18" charset="0"/>
                <a:ea typeface="Roboto"/>
                <a:cs typeface="Arial" panose="020B0604020202020204" pitchFamily="34" charset="0"/>
              </a:rPr>
              <a:t>Availability</a:t>
            </a:r>
          </a:p>
          <a:p>
            <a:pPr marL="285750" indent="-285750" algn="just">
              <a:lnSpc>
                <a:spcPct val="115000"/>
              </a:lnSpc>
              <a:spcAft>
                <a:spcPts val="1000"/>
              </a:spcAft>
              <a:buFont typeface="Arial" panose="020B0604020202020204" pitchFamily="34" charset="0"/>
              <a:buChar char="•"/>
              <a:tabLst>
                <a:tab pos="571500" algn="l"/>
              </a:tabLst>
            </a:pPr>
            <a:r>
              <a:rPr lang="en-US" b="1" dirty="0">
                <a:latin typeface="Baskerville Old Face" panose="02020602080505020303" pitchFamily="18" charset="0"/>
                <a:ea typeface="Roboto"/>
                <a:cs typeface="Arial" panose="020B0604020202020204" pitchFamily="34" charset="0"/>
              </a:rPr>
              <a:t>Security</a:t>
            </a:r>
          </a:p>
          <a:p>
            <a:pPr marL="285750" indent="-285750" algn="just">
              <a:lnSpc>
                <a:spcPct val="115000"/>
              </a:lnSpc>
              <a:spcAft>
                <a:spcPts val="1000"/>
              </a:spcAft>
              <a:buFont typeface="Arial" panose="020B0604020202020204" pitchFamily="34" charset="0"/>
              <a:buChar char="•"/>
              <a:tabLst>
                <a:tab pos="571500" algn="l"/>
              </a:tabLst>
            </a:pPr>
            <a:r>
              <a:rPr lang="en-US" b="1" dirty="0">
                <a:latin typeface="Baskerville Old Face" panose="02020602080505020303" pitchFamily="18" charset="0"/>
                <a:ea typeface="Roboto"/>
                <a:cs typeface="Arial" panose="020B0604020202020204" pitchFamily="34" charset="0"/>
              </a:rPr>
              <a:t>Stability</a:t>
            </a:r>
          </a:p>
          <a:p>
            <a:pPr marL="285750" indent="-285750" algn="just">
              <a:lnSpc>
                <a:spcPct val="115000"/>
              </a:lnSpc>
              <a:spcAft>
                <a:spcPts val="1000"/>
              </a:spcAft>
              <a:buFont typeface="Arial" panose="020B0604020202020204" pitchFamily="34" charset="0"/>
              <a:buChar char="•"/>
              <a:tabLst>
                <a:tab pos="571500" algn="l"/>
              </a:tabLst>
            </a:pPr>
            <a:r>
              <a:rPr lang="en-US" b="1" dirty="0">
                <a:latin typeface="Baskerville Old Face" panose="02020602080505020303" pitchFamily="18" charset="0"/>
                <a:ea typeface="Roboto"/>
                <a:cs typeface="Arial" panose="020B0604020202020204" pitchFamily="34" charset="0"/>
              </a:rPr>
              <a:t>Performance</a:t>
            </a:r>
          </a:p>
          <a:p>
            <a:pPr marL="285750" indent="-285750" algn="just">
              <a:lnSpc>
                <a:spcPct val="115000"/>
              </a:lnSpc>
              <a:spcAft>
                <a:spcPts val="1000"/>
              </a:spcAft>
              <a:buFont typeface="Arial" panose="020B0604020202020204" pitchFamily="34" charset="0"/>
              <a:buChar char="•"/>
              <a:tabLst>
                <a:tab pos="571500" algn="l"/>
              </a:tabLst>
            </a:pPr>
            <a:r>
              <a:rPr lang="en-US" b="1" dirty="0">
                <a:latin typeface="Baskerville Old Face" panose="02020602080505020303" pitchFamily="18" charset="0"/>
                <a:ea typeface="Roboto"/>
                <a:cs typeface="Arial" panose="020B0604020202020204" pitchFamily="34" charset="0"/>
              </a:rPr>
              <a:t>Maintenance</a:t>
            </a:r>
          </a:p>
          <a:p>
            <a:pPr marL="285750" indent="-285750" algn="just">
              <a:lnSpc>
                <a:spcPct val="115000"/>
              </a:lnSpc>
              <a:spcAft>
                <a:spcPts val="1000"/>
              </a:spcAft>
              <a:buFont typeface="Arial" panose="020B0604020202020204" pitchFamily="34" charset="0"/>
              <a:buChar char="•"/>
              <a:tabLst>
                <a:tab pos="571500" algn="l"/>
              </a:tabLst>
            </a:pPr>
            <a:r>
              <a:rPr lang="en-US" b="1" dirty="0">
                <a:latin typeface="Baskerville Old Face" panose="02020602080505020303" pitchFamily="18" charset="0"/>
                <a:ea typeface="Roboto"/>
                <a:cs typeface="Arial" panose="020B0604020202020204" pitchFamily="34" charset="0"/>
              </a:rPr>
              <a:t>Response Time</a:t>
            </a:r>
          </a:p>
          <a:p>
            <a:pPr marL="285750" indent="-285750" algn="just">
              <a:lnSpc>
                <a:spcPct val="115000"/>
              </a:lnSpc>
              <a:spcAft>
                <a:spcPts val="1000"/>
              </a:spcAft>
              <a:buFont typeface="Arial" panose="020B0604020202020204" pitchFamily="34" charset="0"/>
              <a:buChar char="•"/>
              <a:tabLst>
                <a:tab pos="571500" algn="l"/>
              </a:tabLst>
            </a:pPr>
            <a:r>
              <a:rPr lang="en-US" b="1" dirty="0">
                <a:latin typeface="Baskerville Old Face" panose="02020602080505020303" pitchFamily="18" charset="0"/>
                <a:ea typeface="Roboto"/>
                <a:cs typeface="Arial" panose="020B0604020202020204" pitchFamily="34" charset="0"/>
              </a:rPr>
              <a:t>Usability</a:t>
            </a:r>
            <a:endParaRPr lang="en-US" dirty="0"/>
          </a:p>
        </p:txBody>
      </p:sp>
    </p:spTree>
    <p:extLst>
      <p:ext uri="{BB962C8B-B14F-4D97-AF65-F5344CB8AC3E}">
        <p14:creationId xmlns:p14="http://schemas.microsoft.com/office/powerpoint/2010/main" val="865892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ENTITY RELATIONSHIP DIAGRAM</a:t>
            </a:r>
          </a:p>
        </p:txBody>
      </p:sp>
      <p:sp>
        <p:nvSpPr>
          <p:cNvPr id="3" name="مستطيل: زوايا مستديرة 2">
            <a:extLst>
              <a:ext uri="{FF2B5EF4-FFF2-40B4-BE49-F238E27FC236}">
                <a16:creationId xmlns:a16="http://schemas.microsoft.com/office/drawing/2014/main" id="{F8DC7C7C-DA6A-C88B-10A2-C434875BBB11}"/>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11</a:t>
            </a:fld>
            <a:endParaRPr lang="en-US" dirty="0">
              <a:solidFill>
                <a:schemeClr val="tx1"/>
              </a:solidFill>
              <a:latin typeface="Baskerville Old Face" panose="02020602080505020303" pitchFamily="18" charset="0"/>
            </a:endParaRPr>
          </a:p>
        </p:txBody>
      </p:sp>
      <p:pic>
        <p:nvPicPr>
          <p:cNvPr id="7" name="صورة 6">
            <a:extLst>
              <a:ext uri="{FF2B5EF4-FFF2-40B4-BE49-F238E27FC236}">
                <a16:creationId xmlns:a16="http://schemas.microsoft.com/office/drawing/2014/main" id="{341B59D4-4BC0-BE48-731A-EF196822E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420" y="747512"/>
            <a:ext cx="5725160" cy="3814327"/>
          </a:xfrm>
          <a:prstGeom prst="rect">
            <a:avLst/>
          </a:prstGeom>
        </p:spPr>
      </p:pic>
    </p:spTree>
    <p:extLst>
      <p:ext uri="{BB962C8B-B14F-4D97-AF65-F5344CB8AC3E}">
        <p14:creationId xmlns:p14="http://schemas.microsoft.com/office/powerpoint/2010/main" val="3145739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DATA DICTIONARY</a:t>
            </a:r>
            <a:endParaRPr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endParaRPr>
          </a:p>
        </p:txBody>
      </p:sp>
      <p:sp>
        <p:nvSpPr>
          <p:cNvPr id="2" name="مستطيل: زوايا مستديرة 1">
            <a:extLst>
              <a:ext uri="{FF2B5EF4-FFF2-40B4-BE49-F238E27FC236}">
                <a16:creationId xmlns:a16="http://schemas.microsoft.com/office/drawing/2014/main" id="{3668F8C5-F259-FC55-8E52-4330527FA0CD}"/>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12</a:t>
            </a:fld>
            <a:endParaRPr lang="en-US" dirty="0">
              <a:solidFill>
                <a:schemeClr val="tx1"/>
              </a:solidFill>
              <a:latin typeface="Baskerville Old Face" panose="02020602080505020303" pitchFamily="18" charset="0"/>
            </a:endParaRPr>
          </a:p>
        </p:txBody>
      </p:sp>
      <p:pic>
        <p:nvPicPr>
          <p:cNvPr id="6" name="صورة 5" descr="صورة تحتوي على نص, رقم, رسم بياني, الخط&#10;&#10;تم إنشاء الوصف تلقائياً">
            <a:extLst>
              <a:ext uri="{FF2B5EF4-FFF2-40B4-BE49-F238E27FC236}">
                <a16:creationId xmlns:a16="http://schemas.microsoft.com/office/drawing/2014/main" id="{E8C3D27C-9DE7-B6C7-B177-1B1563330D16}"/>
              </a:ext>
            </a:extLst>
          </p:cNvPr>
          <p:cNvPicPr>
            <a:picLocks noChangeAspect="1"/>
          </p:cNvPicPr>
          <p:nvPr/>
        </p:nvPicPr>
        <p:blipFill>
          <a:blip r:embed="rId3"/>
          <a:stretch>
            <a:fillRect/>
          </a:stretch>
        </p:blipFill>
        <p:spPr>
          <a:xfrm>
            <a:off x="2047685" y="773192"/>
            <a:ext cx="5048628" cy="3770694"/>
          </a:xfrm>
          <a:prstGeom prst="rect">
            <a:avLst/>
          </a:prstGeom>
        </p:spPr>
      </p:pic>
    </p:spTree>
    <p:extLst>
      <p:ext uri="{BB962C8B-B14F-4D97-AF65-F5344CB8AC3E}">
        <p14:creationId xmlns:p14="http://schemas.microsoft.com/office/powerpoint/2010/main" val="1488962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DATA DICTIONARY</a:t>
            </a:r>
            <a:endParaRPr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endParaRPr>
          </a:p>
        </p:txBody>
      </p:sp>
      <p:sp>
        <p:nvSpPr>
          <p:cNvPr id="2" name="مستطيل: زوايا مستديرة 1">
            <a:extLst>
              <a:ext uri="{FF2B5EF4-FFF2-40B4-BE49-F238E27FC236}">
                <a16:creationId xmlns:a16="http://schemas.microsoft.com/office/drawing/2014/main" id="{3668F8C5-F259-FC55-8E52-4330527FA0CD}"/>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13</a:t>
            </a:fld>
            <a:endParaRPr lang="en-US" dirty="0">
              <a:solidFill>
                <a:schemeClr val="tx1"/>
              </a:solidFill>
              <a:latin typeface="Baskerville Old Face" panose="02020602080505020303" pitchFamily="18" charset="0"/>
            </a:endParaRPr>
          </a:p>
        </p:txBody>
      </p:sp>
      <p:pic>
        <p:nvPicPr>
          <p:cNvPr id="4" name="صورة 3" descr="صورة تحتوي على نص, رقم, الخط, رسم بياني&#10;&#10;تم إنشاء الوصف تلقائياً">
            <a:extLst>
              <a:ext uri="{FF2B5EF4-FFF2-40B4-BE49-F238E27FC236}">
                <a16:creationId xmlns:a16="http://schemas.microsoft.com/office/drawing/2014/main" id="{3CA89391-1DAF-EA86-DE94-A3724A67D5AC}"/>
              </a:ext>
            </a:extLst>
          </p:cNvPr>
          <p:cNvPicPr>
            <a:picLocks noChangeAspect="1"/>
          </p:cNvPicPr>
          <p:nvPr/>
        </p:nvPicPr>
        <p:blipFill>
          <a:blip r:embed="rId3"/>
          <a:stretch>
            <a:fillRect/>
          </a:stretch>
        </p:blipFill>
        <p:spPr>
          <a:xfrm>
            <a:off x="1023620" y="886269"/>
            <a:ext cx="7096760" cy="3370961"/>
          </a:xfrm>
          <a:prstGeom prst="rect">
            <a:avLst/>
          </a:prstGeom>
        </p:spPr>
      </p:pic>
    </p:spTree>
    <p:extLst>
      <p:ext uri="{BB962C8B-B14F-4D97-AF65-F5344CB8AC3E}">
        <p14:creationId xmlns:p14="http://schemas.microsoft.com/office/powerpoint/2010/main" val="42384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DATA DICTIONARY</a:t>
            </a:r>
            <a:endParaRPr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endParaRPr>
          </a:p>
        </p:txBody>
      </p:sp>
      <p:sp>
        <p:nvSpPr>
          <p:cNvPr id="2" name="مستطيل: زوايا مستديرة 1">
            <a:extLst>
              <a:ext uri="{FF2B5EF4-FFF2-40B4-BE49-F238E27FC236}">
                <a16:creationId xmlns:a16="http://schemas.microsoft.com/office/drawing/2014/main" id="{3668F8C5-F259-FC55-8E52-4330527FA0CD}"/>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14</a:t>
            </a:fld>
            <a:endParaRPr lang="en-US" dirty="0">
              <a:solidFill>
                <a:schemeClr val="tx1"/>
              </a:solidFill>
              <a:latin typeface="Baskerville Old Face" panose="02020602080505020303" pitchFamily="18" charset="0"/>
            </a:endParaRPr>
          </a:p>
        </p:txBody>
      </p:sp>
      <p:pic>
        <p:nvPicPr>
          <p:cNvPr id="4" name="صورة 3" descr="صورة تحتوي على نص, رقم, الخط, خط&#10;&#10;تم إنشاء الوصف تلقائياً">
            <a:extLst>
              <a:ext uri="{FF2B5EF4-FFF2-40B4-BE49-F238E27FC236}">
                <a16:creationId xmlns:a16="http://schemas.microsoft.com/office/drawing/2014/main" id="{EAC47F8F-B15F-3699-9939-97192AB95FE3}"/>
              </a:ext>
            </a:extLst>
          </p:cNvPr>
          <p:cNvPicPr>
            <a:picLocks noChangeAspect="1"/>
          </p:cNvPicPr>
          <p:nvPr/>
        </p:nvPicPr>
        <p:blipFill>
          <a:blip r:embed="rId3"/>
          <a:stretch>
            <a:fillRect/>
          </a:stretch>
        </p:blipFill>
        <p:spPr>
          <a:xfrm>
            <a:off x="1108776" y="1419145"/>
            <a:ext cx="6926448" cy="2305209"/>
          </a:xfrm>
          <a:prstGeom prst="rect">
            <a:avLst/>
          </a:prstGeom>
        </p:spPr>
      </p:pic>
    </p:spTree>
    <p:extLst>
      <p:ext uri="{BB962C8B-B14F-4D97-AF65-F5344CB8AC3E}">
        <p14:creationId xmlns:p14="http://schemas.microsoft.com/office/powerpoint/2010/main" val="1866073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8"/>
          <p:cNvSpPr txBox="1">
            <a:spLocks noGrp="1"/>
          </p:cNvSpPr>
          <p:nvPr>
            <p:ph type="title"/>
          </p:nvPr>
        </p:nvSpPr>
        <p:spPr>
          <a:xfrm>
            <a:off x="510787" y="246805"/>
            <a:ext cx="7704000" cy="731400"/>
          </a:xfrm>
          <a:prstGeom prst="rect">
            <a:avLst/>
          </a:prstGeom>
        </p:spPr>
        <p:txBody>
          <a:bodyPr spcFirstLastPara="1" wrap="square" lIns="91425" tIns="91425" rIns="91425" bIns="91425" anchor="t" anchorCtr="0">
            <a:noAutofit/>
          </a:bodyPr>
          <a:lstStyle/>
          <a:p>
            <a:pPr marL="685800" lvl="2" algn="ctr">
              <a:lnSpc>
                <a:spcPct val="115000"/>
              </a:lnSpc>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TECHNOLOGIES USED</a:t>
            </a:r>
          </a:p>
        </p:txBody>
      </p:sp>
      <p:sp>
        <p:nvSpPr>
          <p:cNvPr id="2" name="مستطيل: زوايا مستديرة 1">
            <a:extLst>
              <a:ext uri="{FF2B5EF4-FFF2-40B4-BE49-F238E27FC236}">
                <a16:creationId xmlns:a16="http://schemas.microsoft.com/office/drawing/2014/main" id="{82C379DA-B7F8-0EC6-A5E7-28C42E6A9FAE}"/>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15</a:t>
            </a:fld>
            <a:endParaRPr lang="en-US" dirty="0">
              <a:solidFill>
                <a:schemeClr val="tx1"/>
              </a:solidFill>
              <a:latin typeface="Baskerville Old Face" panose="02020602080505020303" pitchFamily="18" charset="0"/>
            </a:endParaRPr>
          </a:p>
        </p:txBody>
      </p:sp>
      <p:sp>
        <p:nvSpPr>
          <p:cNvPr id="5" name="مربع نص 4">
            <a:extLst>
              <a:ext uri="{FF2B5EF4-FFF2-40B4-BE49-F238E27FC236}">
                <a16:creationId xmlns:a16="http://schemas.microsoft.com/office/drawing/2014/main" id="{E290EF2F-C20B-DA7F-F273-3E890388E9DD}"/>
              </a:ext>
            </a:extLst>
          </p:cNvPr>
          <p:cNvSpPr txBox="1"/>
          <p:nvPr/>
        </p:nvSpPr>
        <p:spPr>
          <a:xfrm>
            <a:off x="717630" y="1087450"/>
            <a:ext cx="7801337" cy="4218847"/>
          </a:xfrm>
          <a:prstGeom prst="rect">
            <a:avLst/>
          </a:prstGeom>
          <a:noFill/>
        </p:spPr>
        <p:txBody>
          <a:bodyPr wrap="square">
            <a:spAutoFit/>
          </a:bodyPr>
          <a:lstStyle/>
          <a:p>
            <a:pPr marL="0" marR="0">
              <a:lnSpc>
                <a:spcPct val="115000"/>
              </a:lnSpc>
              <a:spcBef>
                <a:spcPts val="0"/>
              </a:spcBef>
              <a:spcAft>
                <a:spcPts val="10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XAMPP</a:t>
            </a:r>
            <a:br>
              <a:rPr lang="en-US" sz="1800" dirty="0">
                <a:effectLst/>
                <a:latin typeface="Times New Roman" panose="02020603050405020304" pitchFamily="18" charset="0"/>
                <a:ea typeface="Calibri" panose="020F0502020204030204" pitchFamily="34" charset="0"/>
                <a:cs typeface="Arial" panose="020B0604020202020204" pitchFamily="34" charset="0"/>
              </a:rPr>
            </a:br>
            <a:r>
              <a:rPr lang="en-US" sz="1800" dirty="0">
                <a:effectLst/>
                <a:latin typeface="Times New Roman" panose="02020603050405020304" pitchFamily="18" charset="0"/>
                <a:ea typeface="Calibri" panose="020F0502020204030204" pitchFamily="34" charset="0"/>
                <a:cs typeface="Arial" panose="020B0604020202020204" pitchFamily="34" charset="0"/>
              </a:rPr>
              <a:t>Used to run database with My SQL.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Android studio</a:t>
            </a:r>
            <a:br>
              <a:rPr lang="en-US" sz="1800" dirty="0">
                <a:effectLst/>
                <a:latin typeface="Times New Roman" panose="02020603050405020304" pitchFamily="18" charset="0"/>
                <a:ea typeface="Calibri" panose="020F0502020204030204" pitchFamily="34" charset="0"/>
                <a:cs typeface="Arial" panose="020B0604020202020204" pitchFamily="34" charset="0"/>
              </a:rPr>
            </a:br>
            <a:r>
              <a:rPr lang="en-US" sz="1800" dirty="0">
                <a:effectLst/>
                <a:latin typeface="Times New Roman" panose="02020603050405020304" pitchFamily="18" charset="0"/>
                <a:ea typeface="Calibri" panose="020F0502020204030204" pitchFamily="34" charset="0"/>
                <a:cs typeface="Arial" panose="020B0604020202020204" pitchFamily="34" charset="0"/>
              </a:rPr>
              <a:t>Android Studio is the official Integrated Development Environment (IDE) for Android app development.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Android Studio is a new and fully integrated development environment, which has been recently launched by Google for the Android operating system. It has been designed to provide new tools for app development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91192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8"/>
          <p:cNvSpPr txBox="1">
            <a:spLocks noGrp="1"/>
          </p:cNvSpPr>
          <p:nvPr>
            <p:ph type="title"/>
          </p:nvPr>
        </p:nvSpPr>
        <p:spPr>
          <a:xfrm>
            <a:off x="510787" y="246805"/>
            <a:ext cx="7704000" cy="731400"/>
          </a:xfrm>
          <a:prstGeom prst="rect">
            <a:avLst/>
          </a:prstGeom>
        </p:spPr>
        <p:txBody>
          <a:bodyPr spcFirstLastPara="1" wrap="square" lIns="91425" tIns="91425" rIns="91425" bIns="91425" anchor="t" anchorCtr="0">
            <a:noAutofit/>
          </a:bodyPr>
          <a:lstStyle/>
          <a:p>
            <a:pPr marL="685800" lvl="2" algn="ctr">
              <a:lnSpc>
                <a:spcPct val="115000"/>
              </a:lnSpc>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TECHNOLOGIES USED</a:t>
            </a:r>
          </a:p>
        </p:txBody>
      </p:sp>
      <p:sp>
        <p:nvSpPr>
          <p:cNvPr id="2" name="مستطيل: زوايا مستديرة 1">
            <a:extLst>
              <a:ext uri="{FF2B5EF4-FFF2-40B4-BE49-F238E27FC236}">
                <a16:creationId xmlns:a16="http://schemas.microsoft.com/office/drawing/2014/main" id="{82C379DA-B7F8-0EC6-A5E7-28C42E6A9FAE}"/>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16</a:t>
            </a:fld>
            <a:endParaRPr lang="en-US" dirty="0">
              <a:solidFill>
                <a:schemeClr val="tx1"/>
              </a:solidFill>
              <a:latin typeface="Baskerville Old Face" panose="02020602080505020303" pitchFamily="18" charset="0"/>
            </a:endParaRPr>
          </a:p>
        </p:txBody>
      </p:sp>
      <p:sp>
        <p:nvSpPr>
          <p:cNvPr id="5" name="مربع نص 4">
            <a:extLst>
              <a:ext uri="{FF2B5EF4-FFF2-40B4-BE49-F238E27FC236}">
                <a16:creationId xmlns:a16="http://schemas.microsoft.com/office/drawing/2014/main" id="{E290EF2F-C20B-DA7F-F273-3E890388E9DD}"/>
              </a:ext>
            </a:extLst>
          </p:cNvPr>
          <p:cNvSpPr txBox="1"/>
          <p:nvPr/>
        </p:nvSpPr>
        <p:spPr>
          <a:xfrm>
            <a:off x="671330" y="978205"/>
            <a:ext cx="7801337" cy="4475328"/>
          </a:xfrm>
          <a:prstGeom prst="rect">
            <a:avLst/>
          </a:prstGeom>
          <a:noFill/>
        </p:spPr>
        <p:txBody>
          <a:bodyPr wrap="square">
            <a:spAutoFit/>
          </a:bodyPr>
          <a:lstStyle/>
          <a:p>
            <a:pPr marL="0" marR="0">
              <a:lnSpc>
                <a:spcPct val="115000"/>
              </a:lnSpc>
              <a:spcBef>
                <a:spcPts val="0"/>
              </a:spcBef>
              <a:spcAft>
                <a:spcPts val="10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Java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Java mobile application development has long been on the rise since Java is a versatile and powerful programming language that enables developers to create robust, high-performing applications.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For m</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obile app development language, Java has many benefits and reasons to stick to 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XML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We used xml to design the interfaces of the mobile app.</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53930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8"/>
          <p:cNvSpPr txBox="1">
            <a:spLocks noGrp="1"/>
          </p:cNvSpPr>
          <p:nvPr>
            <p:ph type="title"/>
          </p:nvPr>
        </p:nvSpPr>
        <p:spPr>
          <a:xfrm>
            <a:off x="510787" y="246805"/>
            <a:ext cx="7704000" cy="731400"/>
          </a:xfrm>
          <a:prstGeom prst="rect">
            <a:avLst/>
          </a:prstGeom>
        </p:spPr>
        <p:txBody>
          <a:bodyPr spcFirstLastPara="1" wrap="square" lIns="91425" tIns="91425" rIns="91425" bIns="91425" anchor="t" anchorCtr="0">
            <a:noAutofit/>
          </a:bodyPr>
          <a:lstStyle/>
          <a:p>
            <a:pPr marL="685800" lvl="2" algn="ctr">
              <a:lnSpc>
                <a:spcPct val="115000"/>
              </a:lnSpc>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TECHNOLOGIES USED</a:t>
            </a:r>
          </a:p>
        </p:txBody>
      </p:sp>
      <p:sp>
        <p:nvSpPr>
          <p:cNvPr id="2" name="مستطيل: زوايا مستديرة 1">
            <a:extLst>
              <a:ext uri="{FF2B5EF4-FFF2-40B4-BE49-F238E27FC236}">
                <a16:creationId xmlns:a16="http://schemas.microsoft.com/office/drawing/2014/main" id="{82C379DA-B7F8-0EC6-A5E7-28C42E6A9FAE}"/>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17</a:t>
            </a:fld>
            <a:endParaRPr lang="en-US" dirty="0">
              <a:solidFill>
                <a:schemeClr val="tx1"/>
              </a:solidFill>
              <a:latin typeface="Baskerville Old Face" panose="02020602080505020303" pitchFamily="18" charset="0"/>
            </a:endParaRPr>
          </a:p>
        </p:txBody>
      </p:sp>
      <p:sp>
        <p:nvSpPr>
          <p:cNvPr id="5" name="مربع نص 4">
            <a:extLst>
              <a:ext uri="{FF2B5EF4-FFF2-40B4-BE49-F238E27FC236}">
                <a16:creationId xmlns:a16="http://schemas.microsoft.com/office/drawing/2014/main" id="{E290EF2F-C20B-DA7F-F273-3E890388E9DD}"/>
              </a:ext>
            </a:extLst>
          </p:cNvPr>
          <p:cNvSpPr txBox="1"/>
          <p:nvPr/>
        </p:nvSpPr>
        <p:spPr>
          <a:xfrm>
            <a:off x="671330" y="978205"/>
            <a:ext cx="7801337" cy="4397871"/>
          </a:xfrm>
          <a:prstGeom prst="rect">
            <a:avLst/>
          </a:prstGeom>
          <a:noFill/>
        </p:spPr>
        <p:txBody>
          <a:bodyPr wrap="square">
            <a:spAutoFit/>
          </a:bodyPr>
          <a:lstStyle/>
          <a:p>
            <a:pPr marL="0" marR="0">
              <a:lnSpc>
                <a:spcPct val="115000"/>
              </a:lnSpc>
              <a:spcBef>
                <a:spcPts val="0"/>
              </a:spcBef>
              <a:spcAft>
                <a:spcPts val="1000"/>
              </a:spcAft>
            </a:pPr>
            <a:r>
              <a:rPr lang="en-US" sz="1600" b="1" dirty="0">
                <a:effectLst/>
                <a:latin typeface="Times New Roman" panose="02020603050405020304" pitchFamily="18" charset="0"/>
                <a:ea typeface="Calibri" panose="020F0502020204030204" pitchFamily="34" charset="0"/>
                <a:cs typeface="Arial" panose="020B0604020202020204" pitchFamily="34" charset="0"/>
              </a:rPr>
              <a:t>Why Java and XML for Android?</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600" dirty="0">
                <a:effectLst/>
                <a:latin typeface="Times New Roman" panose="02020603050405020304" pitchFamily="18" charset="0"/>
                <a:ea typeface="Calibri" panose="020F0502020204030204" pitchFamily="34" charset="0"/>
                <a:cs typeface="Arial" panose="020B0604020202020204" pitchFamily="34" charset="0"/>
              </a:rPr>
              <a:t>JAVA Used for coding. This page control all the elements of xml with time. You can give default attributes values for different elements in xml, which will be used (for that particular element) in Activity(app) until you change that attribute in corresponding JAVA file for that particular element.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600" b="1" dirty="0">
                <a:effectLst/>
                <a:latin typeface="Times New Roman" panose="02020603050405020304" pitchFamily="18" charset="0"/>
                <a:ea typeface="Calibri" panose="020F0502020204030204" pitchFamily="34" charset="0"/>
                <a:cs typeface="Arial" panose="020B0604020202020204" pitchFamily="34" charset="0"/>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600" b="1" dirty="0">
                <a:effectLst/>
                <a:latin typeface="Times New Roman" panose="02020603050405020304" pitchFamily="18" charset="0"/>
                <a:ea typeface="Calibri" panose="020F0502020204030204" pitchFamily="34" charset="0"/>
                <a:cs typeface="Arial" panose="020B0604020202020204" pitchFamily="34" charset="0"/>
              </a:rPr>
              <a:t>SQL</a:t>
            </a:r>
            <a:br>
              <a:rPr lang="en-US" sz="1600" dirty="0">
                <a:effectLst/>
                <a:latin typeface="Calibri" panose="020F0502020204030204" pitchFamily="34" charset="0"/>
                <a:ea typeface="Calibri" panose="020F0502020204030204" pitchFamily="34" charset="0"/>
                <a:cs typeface="Arial" panose="020B0604020202020204" pitchFamily="34" charset="0"/>
              </a:rPr>
            </a:br>
            <a:r>
              <a:rPr lang="en-US" sz="1600" dirty="0">
                <a:effectLst/>
                <a:latin typeface="Times New Roman" panose="02020603050405020304" pitchFamily="18" charset="0"/>
                <a:ea typeface="Calibri" panose="020F0502020204030204" pitchFamily="34" charset="0"/>
                <a:cs typeface="Arial" panose="020B0604020202020204" pitchFamily="34" charset="0"/>
              </a:rPr>
              <a:t>Structured query language (SQL) is a programming language for storing and processing information in a relational database. A relational database stores information in tabular form, with rows and columns representing different data attributes and the various relationships between the data value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600" b="1" dirty="0">
                <a:effectLst/>
                <a:latin typeface="Times New Roman" panose="02020603050405020304" pitchFamily="18" charset="0"/>
                <a:ea typeface="Calibri" panose="020F0502020204030204" pitchFamily="34" charset="0"/>
                <a:cs typeface="Arial" panose="020B0604020202020204" pitchFamily="34" charset="0"/>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9119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SYSTEM INTERFACES</a:t>
            </a:r>
            <a:endParaRPr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endParaRPr>
          </a:p>
        </p:txBody>
      </p:sp>
      <p:sp>
        <p:nvSpPr>
          <p:cNvPr id="2" name="مستطيل: زوايا مستديرة 1">
            <a:extLst>
              <a:ext uri="{FF2B5EF4-FFF2-40B4-BE49-F238E27FC236}">
                <a16:creationId xmlns:a16="http://schemas.microsoft.com/office/drawing/2014/main" id="{3668F8C5-F259-FC55-8E52-4330527FA0CD}"/>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18</a:t>
            </a:fld>
            <a:endParaRPr lang="en-US" dirty="0">
              <a:solidFill>
                <a:schemeClr val="tx1"/>
              </a:solidFill>
              <a:latin typeface="Baskerville Old Face" panose="02020602080505020303" pitchFamily="18" charset="0"/>
            </a:endParaRPr>
          </a:p>
        </p:txBody>
      </p:sp>
      <p:pic>
        <p:nvPicPr>
          <p:cNvPr id="3" name="Picture 1">
            <a:extLst>
              <a:ext uri="{FF2B5EF4-FFF2-40B4-BE49-F238E27FC236}">
                <a16:creationId xmlns:a16="http://schemas.microsoft.com/office/drawing/2014/main" id="{1906603C-3580-860C-8E50-F424A3E1D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023" y="881548"/>
            <a:ext cx="1605915" cy="3117682"/>
          </a:xfrm>
          <a:prstGeom prst="rect">
            <a:avLst/>
          </a:prstGeom>
        </p:spPr>
      </p:pic>
      <p:pic>
        <p:nvPicPr>
          <p:cNvPr id="4" name="Picture 1">
            <a:extLst>
              <a:ext uri="{FF2B5EF4-FFF2-40B4-BE49-F238E27FC236}">
                <a16:creationId xmlns:a16="http://schemas.microsoft.com/office/drawing/2014/main" id="{0E8788C1-C2F7-107B-CCC2-D8F16115FC60}"/>
              </a:ext>
            </a:extLst>
          </p:cNvPr>
          <p:cNvPicPr>
            <a:picLocks noChangeAspect="1"/>
          </p:cNvPicPr>
          <p:nvPr/>
        </p:nvPicPr>
        <p:blipFill>
          <a:blip r:embed="rId4"/>
          <a:stretch>
            <a:fillRect/>
          </a:stretch>
        </p:blipFill>
        <p:spPr>
          <a:xfrm>
            <a:off x="2732828" y="881548"/>
            <a:ext cx="1636175" cy="3117682"/>
          </a:xfrm>
          <a:prstGeom prst="rect">
            <a:avLst/>
          </a:prstGeom>
        </p:spPr>
      </p:pic>
      <p:pic>
        <p:nvPicPr>
          <p:cNvPr id="6" name="Picture 1">
            <a:extLst>
              <a:ext uri="{FF2B5EF4-FFF2-40B4-BE49-F238E27FC236}">
                <a16:creationId xmlns:a16="http://schemas.microsoft.com/office/drawing/2014/main" id="{E6F59C05-0611-F4AE-4463-57F5755F9823}"/>
              </a:ext>
            </a:extLst>
          </p:cNvPr>
          <p:cNvPicPr>
            <a:picLocks noChangeAspect="1"/>
          </p:cNvPicPr>
          <p:nvPr/>
        </p:nvPicPr>
        <p:blipFill>
          <a:blip r:embed="rId5"/>
          <a:stretch>
            <a:fillRect/>
          </a:stretch>
        </p:blipFill>
        <p:spPr>
          <a:xfrm>
            <a:off x="4663894" y="881549"/>
            <a:ext cx="1586036" cy="3117682"/>
          </a:xfrm>
          <a:prstGeom prst="rect">
            <a:avLst/>
          </a:prstGeom>
        </p:spPr>
      </p:pic>
      <p:pic>
        <p:nvPicPr>
          <p:cNvPr id="7" name="Picture 1">
            <a:extLst>
              <a:ext uri="{FF2B5EF4-FFF2-40B4-BE49-F238E27FC236}">
                <a16:creationId xmlns:a16="http://schemas.microsoft.com/office/drawing/2014/main" id="{44534866-A813-C900-CB93-5FD86E2F2BB9}"/>
              </a:ext>
            </a:extLst>
          </p:cNvPr>
          <p:cNvPicPr>
            <a:picLocks noChangeAspect="1"/>
          </p:cNvPicPr>
          <p:nvPr/>
        </p:nvPicPr>
        <p:blipFill>
          <a:blip r:embed="rId6"/>
          <a:stretch>
            <a:fillRect/>
          </a:stretch>
        </p:blipFill>
        <p:spPr>
          <a:xfrm>
            <a:off x="6544821" y="881548"/>
            <a:ext cx="1576435" cy="3117682"/>
          </a:xfrm>
          <a:prstGeom prst="rect">
            <a:avLst/>
          </a:prstGeom>
        </p:spPr>
      </p:pic>
      <p:sp>
        <p:nvSpPr>
          <p:cNvPr id="9" name="مربع نص 8">
            <a:extLst>
              <a:ext uri="{FF2B5EF4-FFF2-40B4-BE49-F238E27FC236}">
                <a16:creationId xmlns:a16="http://schemas.microsoft.com/office/drawing/2014/main" id="{AE50F390-1B5A-75F0-4A97-A85D4D3AC2E2}"/>
              </a:ext>
            </a:extLst>
          </p:cNvPr>
          <p:cNvSpPr txBox="1"/>
          <p:nvPr/>
        </p:nvSpPr>
        <p:spPr>
          <a:xfrm>
            <a:off x="866692" y="4115917"/>
            <a:ext cx="7410614" cy="292068"/>
          </a:xfrm>
          <a:prstGeom prst="rect">
            <a:avLst/>
          </a:prstGeom>
          <a:noFill/>
        </p:spPr>
        <p:txBody>
          <a:bodyPr wrap="square">
            <a:spAutoFit/>
          </a:bodyPr>
          <a:lstStyle/>
          <a:p>
            <a:pPr marL="0" marR="0">
              <a:lnSpc>
                <a:spcPct val="115000"/>
              </a:lnSpc>
              <a:spcBef>
                <a:spcPts val="0"/>
              </a:spcBef>
              <a:spcAft>
                <a:spcPts val="1000"/>
              </a:spcAft>
            </a:pPr>
            <a:r>
              <a:rPr lang="en-US" sz="12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Homepage Interface                    Login Interface                         Register Interface</a:t>
            </a:r>
            <a:r>
              <a:rPr lang="en-US" sz="1200" dirty="0">
                <a:solidFill>
                  <a:schemeClr val="accent2">
                    <a:lumMod val="75000"/>
                  </a:schemeClr>
                </a:solidFill>
                <a:latin typeface="Baskerville Old Face" panose="02020602080505020303" pitchFamily="18" charset="0"/>
                <a:ea typeface="Calibri" panose="020F0502020204030204" pitchFamily="34" charset="0"/>
                <a:cs typeface="Arial" panose="020B0604020202020204" pitchFamily="34" charset="0"/>
              </a:rPr>
              <a:t>                       </a:t>
            </a:r>
            <a:r>
              <a:rPr lang="en-US" sz="1200" dirty="0">
                <a:solidFill>
                  <a:schemeClr val="accent2">
                    <a:lumMod val="75000"/>
                  </a:schemeClr>
                </a:solidFill>
                <a:effectLst/>
                <a:latin typeface="Times New Roman" panose="02020603050405020304" pitchFamily="18" charset="0"/>
                <a:ea typeface="Calibri" panose="020F0502020204030204" pitchFamily="34" charset="0"/>
              </a:rPr>
              <a:t>Admin Interface</a:t>
            </a:r>
            <a:endParaRPr lang="en-US" sz="1200" dirty="0">
              <a:solidFill>
                <a:schemeClr val="accent2">
                  <a:lumMod val="75000"/>
                </a:schemeClr>
              </a:solidFill>
            </a:endParaRPr>
          </a:p>
        </p:txBody>
      </p:sp>
    </p:spTree>
    <p:extLst>
      <p:ext uri="{BB962C8B-B14F-4D97-AF65-F5344CB8AC3E}">
        <p14:creationId xmlns:p14="http://schemas.microsoft.com/office/powerpoint/2010/main" val="3509880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SYSTEM INTERFACES</a:t>
            </a:r>
            <a:endParaRPr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endParaRPr>
          </a:p>
        </p:txBody>
      </p:sp>
      <p:sp>
        <p:nvSpPr>
          <p:cNvPr id="2" name="مستطيل: زوايا مستديرة 1">
            <a:extLst>
              <a:ext uri="{FF2B5EF4-FFF2-40B4-BE49-F238E27FC236}">
                <a16:creationId xmlns:a16="http://schemas.microsoft.com/office/drawing/2014/main" id="{3668F8C5-F259-FC55-8E52-4330527FA0CD}"/>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19</a:t>
            </a:fld>
            <a:endParaRPr lang="en-US" dirty="0">
              <a:solidFill>
                <a:schemeClr val="tx1"/>
              </a:solidFill>
              <a:latin typeface="Baskerville Old Face" panose="02020602080505020303" pitchFamily="18" charset="0"/>
            </a:endParaRPr>
          </a:p>
        </p:txBody>
      </p:sp>
      <p:pic>
        <p:nvPicPr>
          <p:cNvPr id="8" name="Picture 1">
            <a:extLst>
              <a:ext uri="{FF2B5EF4-FFF2-40B4-BE49-F238E27FC236}">
                <a16:creationId xmlns:a16="http://schemas.microsoft.com/office/drawing/2014/main" id="{F749C314-5861-157F-B057-01E0F6DE9371}"/>
              </a:ext>
            </a:extLst>
          </p:cNvPr>
          <p:cNvPicPr>
            <a:picLocks noChangeAspect="1"/>
          </p:cNvPicPr>
          <p:nvPr/>
        </p:nvPicPr>
        <p:blipFill>
          <a:blip r:embed="rId3"/>
          <a:stretch>
            <a:fillRect/>
          </a:stretch>
        </p:blipFill>
        <p:spPr>
          <a:xfrm>
            <a:off x="845516" y="881549"/>
            <a:ext cx="1592421" cy="3117682"/>
          </a:xfrm>
          <a:prstGeom prst="rect">
            <a:avLst/>
          </a:prstGeom>
        </p:spPr>
      </p:pic>
      <p:pic>
        <p:nvPicPr>
          <p:cNvPr id="9" name="Picture 1">
            <a:extLst>
              <a:ext uri="{FF2B5EF4-FFF2-40B4-BE49-F238E27FC236}">
                <a16:creationId xmlns:a16="http://schemas.microsoft.com/office/drawing/2014/main" id="{E7FD2B7E-4FA0-BCC0-F922-C60B386D6D9E}"/>
              </a:ext>
            </a:extLst>
          </p:cNvPr>
          <p:cNvPicPr>
            <a:picLocks noChangeAspect="1"/>
          </p:cNvPicPr>
          <p:nvPr/>
        </p:nvPicPr>
        <p:blipFill>
          <a:blip r:embed="rId4"/>
          <a:stretch>
            <a:fillRect/>
          </a:stretch>
        </p:blipFill>
        <p:spPr>
          <a:xfrm>
            <a:off x="2754460" y="881548"/>
            <a:ext cx="1592910" cy="3117682"/>
          </a:xfrm>
          <a:prstGeom prst="rect">
            <a:avLst/>
          </a:prstGeom>
        </p:spPr>
      </p:pic>
      <p:pic>
        <p:nvPicPr>
          <p:cNvPr id="10" name="Picture 1">
            <a:extLst>
              <a:ext uri="{FF2B5EF4-FFF2-40B4-BE49-F238E27FC236}">
                <a16:creationId xmlns:a16="http://schemas.microsoft.com/office/drawing/2014/main" id="{5D8B6770-1B9C-2CCF-7529-AEDECB985F1A}"/>
              </a:ext>
            </a:extLst>
          </p:cNvPr>
          <p:cNvPicPr>
            <a:picLocks noChangeAspect="1"/>
          </p:cNvPicPr>
          <p:nvPr/>
        </p:nvPicPr>
        <p:blipFill>
          <a:blip r:embed="rId5"/>
          <a:stretch>
            <a:fillRect/>
          </a:stretch>
        </p:blipFill>
        <p:spPr>
          <a:xfrm>
            <a:off x="4663893" y="881549"/>
            <a:ext cx="1590209" cy="3117682"/>
          </a:xfrm>
          <a:prstGeom prst="rect">
            <a:avLst/>
          </a:prstGeom>
        </p:spPr>
      </p:pic>
      <p:pic>
        <p:nvPicPr>
          <p:cNvPr id="11" name="Picture 1">
            <a:extLst>
              <a:ext uri="{FF2B5EF4-FFF2-40B4-BE49-F238E27FC236}">
                <a16:creationId xmlns:a16="http://schemas.microsoft.com/office/drawing/2014/main" id="{508122D9-E127-965F-8B69-DE15348B9623}"/>
              </a:ext>
            </a:extLst>
          </p:cNvPr>
          <p:cNvPicPr>
            <a:picLocks noChangeAspect="1"/>
          </p:cNvPicPr>
          <p:nvPr/>
        </p:nvPicPr>
        <p:blipFill>
          <a:blip r:embed="rId6"/>
          <a:stretch>
            <a:fillRect/>
          </a:stretch>
        </p:blipFill>
        <p:spPr>
          <a:xfrm>
            <a:off x="6570625" y="881549"/>
            <a:ext cx="1624623" cy="3117682"/>
          </a:xfrm>
          <a:prstGeom prst="rect">
            <a:avLst/>
          </a:prstGeom>
        </p:spPr>
      </p:pic>
      <p:sp>
        <p:nvSpPr>
          <p:cNvPr id="13" name="مربع نص 12">
            <a:extLst>
              <a:ext uri="{FF2B5EF4-FFF2-40B4-BE49-F238E27FC236}">
                <a16:creationId xmlns:a16="http://schemas.microsoft.com/office/drawing/2014/main" id="{67F2E6B2-5CAD-09AC-A388-D4EF439D0338}"/>
              </a:ext>
            </a:extLst>
          </p:cNvPr>
          <p:cNvSpPr txBox="1"/>
          <p:nvPr/>
        </p:nvSpPr>
        <p:spPr>
          <a:xfrm>
            <a:off x="845516" y="4162349"/>
            <a:ext cx="1592421" cy="499817"/>
          </a:xfrm>
          <a:prstGeom prst="rect">
            <a:avLst/>
          </a:prstGeom>
          <a:noFill/>
        </p:spPr>
        <p:txBody>
          <a:bodyPr wrap="square">
            <a:spAutoFit/>
          </a:bodyPr>
          <a:lstStyle/>
          <a:p>
            <a:pPr marL="0" marR="0" algn="ctr">
              <a:lnSpc>
                <a:spcPct val="115000"/>
              </a:lnSpc>
              <a:spcBef>
                <a:spcPts val="0"/>
              </a:spcBef>
              <a:spcAft>
                <a:spcPts val="1000"/>
              </a:spcAft>
            </a:pPr>
            <a:r>
              <a:rPr lang="en-US" sz="12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Admin [ Manage Student Interface </a:t>
            </a:r>
            <a:r>
              <a:rPr lang="en-US" sz="1200" dirty="0">
                <a:solidFill>
                  <a:schemeClr val="accent2">
                    <a:lumMod val="75000"/>
                  </a:schemeClr>
                </a:solidFill>
                <a:latin typeface="Times New Roman" panose="02020603050405020304" pitchFamily="18" charset="0"/>
                <a:ea typeface="Calibri" panose="020F0502020204030204" pitchFamily="34" charset="0"/>
                <a:cs typeface="Arial" panose="020B0604020202020204" pitchFamily="34" charset="0"/>
              </a:rPr>
              <a:t>]</a:t>
            </a:r>
            <a:endParaRPr lang="en-US" sz="1200" dirty="0">
              <a:solidFill>
                <a:schemeClr val="accent2">
                  <a:lumMod val="75000"/>
                </a:schemeClr>
              </a:solidFill>
            </a:endParaRPr>
          </a:p>
        </p:txBody>
      </p:sp>
      <p:sp>
        <p:nvSpPr>
          <p:cNvPr id="15" name="مربع نص 14">
            <a:extLst>
              <a:ext uri="{FF2B5EF4-FFF2-40B4-BE49-F238E27FC236}">
                <a16:creationId xmlns:a16="http://schemas.microsoft.com/office/drawing/2014/main" id="{88580766-5DED-B4A9-D0F0-70DCF2459CBE}"/>
              </a:ext>
            </a:extLst>
          </p:cNvPr>
          <p:cNvSpPr txBox="1"/>
          <p:nvPr/>
        </p:nvSpPr>
        <p:spPr>
          <a:xfrm>
            <a:off x="2754460" y="4162349"/>
            <a:ext cx="1592421" cy="646331"/>
          </a:xfrm>
          <a:prstGeom prst="rect">
            <a:avLst/>
          </a:prstGeom>
          <a:noFill/>
        </p:spPr>
        <p:txBody>
          <a:bodyPr wrap="square">
            <a:spAutoFit/>
          </a:bodyPr>
          <a:lstStyle/>
          <a:p>
            <a:pPr algn="ctr"/>
            <a:r>
              <a:rPr lang="en-US" sz="12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Admin [ Manage Faculty Member Interface ]</a:t>
            </a:r>
            <a:endParaRPr lang="en-US" sz="1200" dirty="0">
              <a:solidFill>
                <a:schemeClr val="accent2">
                  <a:lumMod val="75000"/>
                </a:schemeClr>
              </a:solidFill>
            </a:endParaRPr>
          </a:p>
        </p:txBody>
      </p:sp>
      <p:sp>
        <p:nvSpPr>
          <p:cNvPr id="17" name="مربع نص 16">
            <a:extLst>
              <a:ext uri="{FF2B5EF4-FFF2-40B4-BE49-F238E27FC236}">
                <a16:creationId xmlns:a16="http://schemas.microsoft.com/office/drawing/2014/main" id="{4CD76EE1-E799-0399-9391-DAB98959BC3C}"/>
              </a:ext>
            </a:extLst>
          </p:cNvPr>
          <p:cNvSpPr txBox="1"/>
          <p:nvPr/>
        </p:nvSpPr>
        <p:spPr>
          <a:xfrm>
            <a:off x="4797121" y="4162349"/>
            <a:ext cx="1364823" cy="461665"/>
          </a:xfrm>
          <a:prstGeom prst="rect">
            <a:avLst/>
          </a:prstGeom>
          <a:noFill/>
        </p:spPr>
        <p:txBody>
          <a:bodyPr wrap="square">
            <a:spAutoFit/>
          </a:bodyPr>
          <a:lstStyle/>
          <a:p>
            <a:pPr algn="ctr"/>
            <a:r>
              <a:rPr lang="en-US" sz="12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Admin [ Add Course Interface ]</a:t>
            </a:r>
            <a:endParaRPr lang="en-US" sz="1200" dirty="0">
              <a:solidFill>
                <a:schemeClr val="accent2">
                  <a:lumMod val="75000"/>
                </a:schemeClr>
              </a:solidFill>
            </a:endParaRPr>
          </a:p>
        </p:txBody>
      </p:sp>
      <p:sp>
        <p:nvSpPr>
          <p:cNvPr id="19" name="مربع نص 18">
            <a:extLst>
              <a:ext uri="{FF2B5EF4-FFF2-40B4-BE49-F238E27FC236}">
                <a16:creationId xmlns:a16="http://schemas.microsoft.com/office/drawing/2014/main" id="{7913171E-EC73-1E6A-69FA-78B346BEB2A6}"/>
              </a:ext>
            </a:extLst>
          </p:cNvPr>
          <p:cNvSpPr txBox="1"/>
          <p:nvPr/>
        </p:nvSpPr>
        <p:spPr>
          <a:xfrm>
            <a:off x="6792386" y="4162348"/>
            <a:ext cx="1181100" cy="461665"/>
          </a:xfrm>
          <a:prstGeom prst="rect">
            <a:avLst/>
          </a:prstGeom>
          <a:noFill/>
        </p:spPr>
        <p:txBody>
          <a:bodyPr wrap="square">
            <a:spAutoFit/>
          </a:bodyPr>
          <a:lstStyle/>
          <a:p>
            <a:pPr algn="ctr"/>
            <a:r>
              <a:rPr lang="en-US" sz="1200" dirty="0">
                <a:solidFill>
                  <a:schemeClr val="accent2">
                    <a:lumMod val="75000"/>
                  </a:schemeClr>
                </a:solidFill>
                <a:effectLst/>
                <a:latin typeface="Times New Roman" panose="02020603050405020304" pitchFamily="18" charset="0"/>
                <a:ea typeface="Calibri" panose="020F0502020204030204" pitchFamily="34" charset="0"/>
              </a:rPr>
              <a:t>Admin [ Send Alert Interface ]</a:t>
            </a:r>
            <a:endParaRPr lang="en-US" sz="1200" dirty="0">
              <a:solidFill>
                <a:schemeClr val="accent2">
                  <a:lumMod val="75000"/>
                </a:schemeClr>
              </a:solidFill>
            </a:endParaRPr>
          </a:p>
        </p:txBody>
      </p:sp>
    </p:spTree>
    <p:extLst>
      <p:ext uri="{BB962C8B-B14F-4D97-AF65-F5344CB8AC3E}">
        <p14:creationId xmlns:p14="http://schemas.microsoft.com/office/powerpoint/2010/main" val="1524001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421" name="Google Shape;309;p32">
            <a:extLst>
              <a:ext uri="{FF2B5EF4-FFF2-40B4-BE49-F238E27FC236}">
                <a16:creationId xmlns:a16="http://schemas.microsoft.com/office/drawing/2014/main" id="{BAD9AC8D-2C59-7257-2DE6-A69D636AFA52}"/>
              </a:ext>
            </a:extLst>
          </p:cNvPr>
          <p:cNvPicPr preferRelativeResize="0"/>
          <p:nvPr/>
        </p:nvPicPr>
        <p:blipFill>
          <a:blip r:embed="rId3">
            <a:alphaModFix/>
          </a:blip>
          <a:stretch>
            <a:fillRect/>
          </a:stretch>
        </p:blipFill>
        <p:spPr>
          <a:xfrm>
            <a:off x="301468" y="2437312"/>
            <a:ext cx="616159" cy="396039"/>
          </a:xfrm>
          <a:prstGeom prst="rect">
            <a:avLst/>
          </a:prstGeom>
          <a:noFill/>
          <a:ln>
            <a:noFill/>
          </a:ln>
        </p:spPr>
      </p:pic>
      <p:sp>
        <p:nvSpPr>
          <p:cNvPr id="316" name="Google Shape;316;p32"/>
          <p:cNvSpPr txBox="1">
            <a:spLocks noGrp="1"/>
          </p:cNvSpPr>
          <p:nvPr>
            <p:ph type="title"/>
          </p:nvPr>
        </p:nvSpPr>
        <p:spPr>
          <a:xfrm>
            <a:off x="301468" y="-38007"/>
            <a:ext cx="7704000" cy="7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Out Lines</a:t>
            </a:r>
          </a:p>
        </p:txBody>
      </p:sp>
      <p:sp>
        <p:nvSpPr>
          <p:cNvPr id="425" name="Google Shape;321;p32">
            <a:extLst>
              <a:ext uri="{FF2B5EF4-FFF2-40B4-BE49-F238E27FC236}">
                <a16:creationId xmlns:a16="http://schemas.microsoft.com/office/drawing/2014/main" id="{099F5C2E-602B-8A73-185C-274CD8E15C4B}"/>
              </a:ext>
            </a:extLst>
          </p:cNvPr>
          <p:cNvSpPr txBox="1">
            <a:spLocks noGrp="1"/>
          </p:cNvSpPr>
          <p:nvPr>
            <p:ph type="subTitle" idx="1"/>
          </p:nvPr>
        </p:nvSpPr>
        <p:spPr>
          <a:xfrm>
            <a:off x="1002988" y="926018"/>
            <a:ext cx="3569012" cy="245917"/>
          </a:xfrm>
          <a:prstGeom prst="rect">
            <a:avLst/>
          </a:prstGeom>
        </p:spPr>
        <p:txBody>
          <a:bodyPr spcFirstLastPara="1" wrap="square" lIns="91425" tIns="91425" rIns="91425" bIns="91425" anchor="b" anchorCtr="0">
            <a:noAutofit/>
          </a:bodyPr>
          <a:lstStyle/>
          <a:p>
            <a:pPr marL="0" marR="0">
              <a:lnSpc>
                <a:spcPct val="115000"/>
              </a:lnSpc>
              <a:spcBef>
                <a:spcPts val="1200"/>
              </a:spcBef>
              <a:spcAft>
                <a:spcPts val="0"/>
              </a:spcAft>
            </a:pPr>
            <a:r>
              <a:rPr lang="en-US" sz="1600" b="1" kern="0" dirty="0">
                <a:solidFill>
                  <a:srgbClr val="000000"/>
                </a:solidFill>
                <a:effectLst/>
                <a:latin typeface="Baskerville Old Face" panose="02020602080505020303" pitchFamily="18" charset="0"/>
                <a:ea typeface="Times New Roman" panose="02020603050405020304" pitchFamily="18" charset="0"/>
                <a:cs typeface="Baskerville Old Face" panose="02020602080505020303" pitchFamily="18" charset="0"/>
              </a:rPr>
              <a:t>ABSTRACT</a:t>
            </a:r>
          </a:p>
        </p:txBody>
      </p:sp>
      <p:sp>
        <p:nvSpPr>
          <p:cNvPr id="426" name="Google Shape;322;p32">
            <a:extLst>
              <a:ext uri="{FF2B5EF4-FFF2-40B4-BE49-F238E27FC236}">
                <a16:creationId xmlns:a16="http://schemas.microsoft.com/office/drawing/2014/main" id="{6C51BDE3-4A66-AB79-3C8C-78F2EDA3B50F}"/>
              </a:ext>
            </a:extLst>
          </p:cNvPr>
          <p:cNvSpPr txBox="1">
            <a:spLocks noGrp="1"/>
          </p:cNvSpPr>
          <p:nvPr>
            <p:ph type="subTitle" idx="2"/>
          </p:nvPr>
        </p:nvSpPr>
        <p:spPr>
          <a:xfrm>
            <a:off x="1002988" y="1416467"/>
            <a:ext cx="3569012" cy="2459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b="1" dirty="0">
                <a:solidFill>
                  <a:srgbClr val="000000"/>
                </a:solidFill>
                <a:latin typeface="Baskerville Old Face" panose="02020602080505020303" pitchFamily="18" charset="0"/>
              </a:rPr>
              <a:t>PROBLEM STATEMENT</a:t>
            </a:r>
          </a:p>
        </p:txBody>
      </p:sp>
      <p:sp>
        <p:nvSpPr>
          <p:cNvPr id="427" name="Google Shape;323;p32">
            <a:extLst>
              <a:ext uri="{FF2B5EF4-FFF2-40B4-BE49-F238E27FC236}">
                <a16:creationId xmlns:a16="http://schemas.microsoft.com/office/drawing/2014/main" id="{FDAC859E-3ED5-2216-9A5C-4D73AE3D30FC}"/>
              </a:ext>
            </a:extLst>
          </p:cNvPr>
          <p:cNvSpPr txBox="1">
            <a:spLocks noGrp="1"/>
          </p:cNvSpPr>
          <p:nvPr>
            <p:ph type="subTitle" idx="3"/>
          </p:nvPr>
        </p:nvSpPr>
        <p:spPr>
          <a:xfrm>
            <a:off x="1002988" y="2366834"/>
            <a:ext cx="4372610" cy="50300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b="1" dirty="0">
                <a:solidFill>
                  <a:srgbClr val="000000"/>
                </a:solidFill>
                <a:latin typeface="Baskerville Old Face" panose="02020602080505020303" pitchFamily="18" charset="0"/>
              </a:rPr>
              <a:t>METHODOLOGY USED</a:t>
            </a:r>
          </a:p>
        </p:txBody>
      </p:sp>
      <p:sp>
        <p:nvSpPr>
          <p:cNvPr id="428" name="Google Shape;324;p32">
            <a:extLst>
              <a:ext uri="{FF2B5EF4-FFF2-40B4-BE49-F238E27FC236}">
                <a16:creationId xmlns:a16="http://schemas.microsoft.com/office/drawing/2014/main" id="{49EA801D-8802-2429-C699-A83A56B26CC5}"/>
              </a:ext>
            </a:extLst>
          </p:cNvPr>
          <p:cNvSpPr txBox="1">
            <a:spLocks noGrp="1"/>
          </p:cNvSpPr>
          <p:nvPr>
            <p:ph type="subTitle" idx="4"/>
          </p:nvPr>
        </p:nvSpPr>
        <p:spPr>
          <a:xfrm>
            <a:off x="1002988" y="1937551"/>
            <a:ext cx="4649433" cy="35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b="1" dirty="0">
                <a:solidFill>
                  <a:srgbClr val="000000"/>
                </a:solidFill>
                <a:latin typeface="Baskerville Old Face" panose="02020602080505020303" pitchFamily="18" charset="0"/>
              </a:rPr>
              <a:t>PROJECT OBJECTIVES AND SCOPE</a:t>
            </a:r>
          </a:p>
        </p:txBody>
      </p:sp>
      <p:pic>
        <p:nvPicPr>
          <p:cNvPr id="422" name="Google Shape;310;p32">
            <a:extLst>
              <a:ext uri="{FF2B5EF4-FFF2-40B4-BE49-F238E27FC236}">
                <a16:creationId xmlns:a16="http://schemas.microsoft.com/office/drawing/2014/main" id="{01E7FF49-6989-5E81-221D-0B252BE15EDD}"/>
              </a:ext>
            </a:extLst>
          </p:cNvPr>
          <p:cNvPicPr preferRelativeResize="0"/>
          <p:nvPr/>
        </p:nvPicPr>
        <p:blipFill>
          <a:blip r:embed="rId4">
            <a:alphaModFix/>
          </a:blip>
          <a:stretch>
            <a:fillRect/>
          </a:stretch>
        </p:blipFill>
        <p:spPr>
          <a:xfrm>
            <a:off x="301468" y="755202"/>
            <a:ext cx="624375" cy="440878"/>
          </a:xfrm>
          <a:prstGeom prst="rect">
            <a:avLst/>
          </a:prstGeom>
          <a:noFill/>
          <a:ln>
            <a:noFill/>
          </a:ln>
        </p:spPr>
      </p:pic>
      <p:pic>
        <p:nvPicPr>
          <p:cNvPr id="423" name="Google Shape;311;p32">
            <a:extLst>
              <a:ext uri="{FF2B5EF4-FFF2-40B4-BE49-F238E27FC236}">
                <a16:creationId xmlns:a16="http://schemas.microsoft.com/office/drawing/2014/main" id="{DF03F219-862A-6A45-084B-C153AF6EC2F7}"/>
              </a:ext>
            </a:extLst>
          </p:cNvPr>
          <p:cNvPicPr preferRelativeResize="0"/>
          <p:nvPr/>
        </p:nvPicPr>
        <p:blipFill>
          <a:blip r:embed="rId3">
            <a:alphaModFix/>
          </a:blip>
          <a:stretch>
            <a:fillRect/>
          </a:stretch>
        </p:blipFill>
        <p:spPr>
          <a:xfrm>
            <a:off x="301468" y="1277904"/>
            <a:ext cx="624375" cy="422427"/>
          </a:xfrm>
          <a:prstGeom prst="rect">
            <a:avLst/>
          </a:prstGeom>
          <a:noFill/>
          <a:ln>
            <a:noFill/>
          </a:ln>
        </p:spPr>
      </p:pic>
      <p:sp>
        <p:nvSpPr>
          <p:cNvPr id="429" name="Google Shape;314;p32">
            <a:extLst>
              <a:ext uri="{FF2B5EF4-FFF2-40B4-BE49-F238E27FC236}">
                <a16:creationId xmlns:a16="http://schemas.microsoft.com/office/drawing/2014/main" id="{2897D9CF-2616-C1E9-B29D-286E9977989C}"/>
              </a:ext>
            </a:extLst>
          </p:cNvPr>
          <p:cNvSpPr txBox="1">
            <a:spLocks noGrp="1"/>
          </p:cNvSpPr>
          <p:nvPr>
            <p:ph type="title" idx="5"/>
          </p:nvPr>
        </p:nvSpPr>
        <p:spPr>
          <a:xfrm>
            <a:off x="301469" y="832451"/>
            <a:ext cx="624375" cy="333898"/>
          </a:xfrm>
          <a:prstGeom prst="rect">
            <a:avLst/>
          </a:prstGeom>
        </p:spPr>
        <p:txBody>
          <a:bodyPr spcFirstLastPara="1" wrap="square" lIns="91425" tIns="91425" rIns="91425" bIns="91425" anchor="ctr" anchorCtr="0">
            <a:noAutofit/>
          </a:bodyPr>
          <a:lstStyle/>
          <a:p>
            <a:pPr marL="0" lvl="0" indent="0"/>
            <a:r>
              <a:rPr lang="en" sz="2000" dirty="0">
                <a:latin typeface="Oleo Script" panose="020B0604020202020204" charset="0"/>
              </a:rPr>
              <a:t>01</a:t>
            </a:r>
          </a:p>
        </p:txBody>
      </p:sp>
      <p:sp>
        <p:nvSpPr>
          <p:cNvPr id="430" name="Google Shape;313;p32">
            <a:extLst>
              <a:ext uri="{FF2B5EF4-FFF2-40B4-BE49-F238E27FC236}">
                <a16:creationId xmlns:a16="http://schemas.microsoft.com/office/drawing/2014/main" id="{46C076E9-1DD6-FCD2-742B-202CC9FFB882}"/>
              </a:ext>
            </a:extLst>
          </p:cNvPr>
          <p:cNvSpPr txBox="1">
            <a:spLocks noGrp="1"/>
          </p:cNvSpPr>
          <p:nvPr>
            <p:ph type="title" idx="6"/>
          </p:nvPr>
        </p:nvSpPr>
        <p:spPr>
          <a:xfrm>
            <a:off x="301468" y="2392690"/>
            <a:ext cx="624375" cy="50925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Oleo Script" panose="020B0604020202020204" charset="0"/>
              </a:rPr>
              <a:t>04</a:t>
            </a:r>
          </a:p>
        </p:txBody>
      </p:sp>
      <p:pic>
        <p:nvPicPr>
          <p:cNvPr id="420" name="Google Shape;308;p32">
            <a:extLst>
              <a:ext uri="{FF2B5EF4-FFF2-40B4-BE49-F238E27FC236}">
                <a16:creationId xmlns:a16="http://schemas.microsoft.com/office/drawing/2014/main" id="{8E279882-BDA6-0A50-C4D8-43435CC60500}"/>
              </a:ext>
            </a:extLst>
          </p:cNvPr>
          <p:cNvPicPr preferRelativeResize="0"/>
          <p:nvPr/>
        </p:nvPicPr>
        <p:blipFill>
          <a:blip r:embed="rId4">
            <a:alphaModFix/>
          </a:blip>
          <a:stretch>
            <a:fillRect/>
          </a:stretch>
        </p:blipFill>
        <p:spPr>
          <a:xfrm>
            <a:off x="301468" y="1834982"/>
            <a:ext cx="624375" cy="441378"/>
          </a:xfrm>
          <a:prstGeom prst="rect">
            <a:avLst/>
          </a:prstGeom>
          <a:noFill/>
          <a:ln>
            <a:noFill/>
          </a:ln>
        </p:spPr>
      </p:pic>
      <p:sp>
        <p:nvSpPr>
          <p:cNvPr id="431" name="Google Shape;315;p32">
            <a:extLst>
              <a:ext uri="{FF2B5EF4-FFF2-40B4-BE49-F238E27FC236}">
                <a16:creationId xmlns:a16="http://schemas.microsoft.com/office/drawing/2014/main" id="{A14AFF41-F5C8-6AE9-D9B9-9872A7D69E39}"/>
              </a:ext>
            </a:extLst>
          </p:cNvPr>
          <p:cNvSpPr txBox="1">
            <a:spLocks noGrp="1"/>
          </p:cNvSpPr>
          <p:nvPr>
            <p:ph type="title" idx="7"/>
          </p:nvPr>
        </p:nvSpPr>
        <p:spPr>
          <a:xfrm>
            <a:off x="321788" y="1328317"/>
            <a:ext cx="559591" cy="342928"/>
          </a:xfrm>
          <a:prstGeom prst="rect">
            <a:avLst/>
          </a:prstGeom>
        </p:spPr>
        <p:txBody>
          <a:bodyPr spcFirstLastPara="1" wrap="square" lIns="91425" tIns="91425" rIns="91425" bIns="91425" anchor="ctr" anchorCtr="0">
            <a:noAutofit/>
          </a:bodyPr>
          <a:lstStyle/>
          <a:p>
            <a:r>
              <a:rPr lang="en" sz="2000" dirty="0">
                <a:latin typeface="Oleo Script" panose="020B0604020202020204" charset="0"/>
              </a:rPr>
              <a:t>02</a:t>
            </a:r>
          </a:p>
        </p:txBody>
      </p:sp>
      <p:sp>
        <p:nvSpPr>
          <p:cNvPr id="432" name="Google Shape;312;p32">
            <a:extLst>
              <a:ext uri="{FF2B5EF4-FFF2-40B4-BE49-F238E27FC236}">
                <a16:creationId xmlns:a16="http://schemas.microsoft.com/office/drawing/2014/main" id="{33983795-6CA4-8A32-4E0F-7E6A1F4D0F4B}"/>
              </a:ext>
            </a:extLst>
          </p:cNvPr>
          <p:cNvSpPr txBox="1">
            <a:spLocks noGrp="1"/>
          </p:cNvSpPr>
          <p:nvPr>
            <p:ph type="title" idx="8"/>
          </p:nvPr>
        </p:nvSpPr>
        <p:spPr>
          <a:xfrm>
            <a:off x="301468" y="1916807"/>
            <a:ext cx="648734" cy="31684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Oleo Script" panose="020B0604020202020204" charset="0"/>
              </a:rPr>
              <a:t>03</a:t>
            </a:r>
          </a:p>
        </p:txBody>
      </p:sp>
      <p:sp>
        <p:nvSpPr>
          <p:cNvPr id="460" name="TextBox 11">
            <a:extLst>
              <a:ext uri="{FF2B5EF4-FFF2-40B4-BE49-F238E27FC236}">
                <a16:creationId xmlns:a16="http://schemas.microsoft.com/office/drawing/2014/main" id="{1282AF62-DBE4-C3BF-2509-6F3DAEC5E3D0}"/>
              </a:ext>
            </a:extLst>
          </p:cNvPr>
          <p:cNvSpPr txBox="1"/>
          <p:nvPr/>
        </p:nvSpPr>
        <p:spPr>
          <a:xfrm>
            <a:off x="993172" y="3060852"/>
            <a:ext cx="4431546" cy="584775"/>
          </a:xfrm>
          <a:prstGeom prst="rect">
            <a:avLst/>
          </a:prstGeom>
          <a:noFill/>
        </p:spPr>
        <p:txBody>
          <a:bodyPr wrap="square">
            <a:spAutoFit/>
          </a:bodyPr>
          <a:lstStyle/>
          <a:p>
            <a:r>
              <a:rPr lang="en-US" sz="1600" b="1" dirty="0">
                <a:latin typeface="Baskerville Old Face" panose="02020602080505020303" pitchFamily="18" charset="0"/>
              </a:rPr>
              <a:t>ANALYSIS DATA COLLECTION</a:t>
            </a:r>
          </a:p>
          <a:p>
            <a:r>
              <a:rPr lang="en-US" sz="1600" b="1" dirty="0">
                <a:latin typeface="Baskerville Old Face" panose="02020602080505020303" pitchFamily="18" charset="0"/>
              </a:rPr>
              <a:t>(QUESTIONNAIRE)</a:t>
            </a:r>
          </a:p>
        </p:txBody>
      </p:sp>
      <p:sp>
        <p:nvSpPr>
          <p:cNvPr id="461" name="TextBox 13">
            <a:extLst>
              <a:ext uri="{FF2B5EF4-FFF2-40B4-BE49-F238E27FC236}">
                <a16:creationId xmlns:a16="http://schemas.microsoft.com/office/drawing/2014/main" id="{4F9AEE8E-5B23-89E8-409B-20BD314E54D1}"/>
              </a:ext>
            </a:extLst>
          </p:cNvPr>
          <p:cNvSpPr txBox="1"/>
          <p:nvPr/>
        </p:nvSpPr>
        <p:spPr>
          <a:xfrm>
            <a:off x="1002988" y="3704040"/>
            <a:ext cx="3470627" cy="584775"/>
          </a:xfrm>
          <a:prstGeom prst="rect">
            <a:avLst/>
          </a:prstGeom>
          <a:noFill/>
        </p:spPr>
        <p:txBody>
          <a:bodyPr wrap="square">
            <a:spAutoFit/>
          </a:bodyPr>
          <a:lstStyle/>
          <a:p>
            <a:r>
              <a:rPr lang="en-US" sz="1600" b="1" dirty="0">
                <a:latin typeface="Baskerville Old Face" panose="02020602080505020303" pitchFamily="18" charset="0"/>
              </a:rPr>
              <a:t>FUNCTIONAL REQUIREMENTS </a:t>
            </a:r>
          </a:p>
          <a:p>
            <a:r>
              <a:rPr lang="en-US" sz="1600" b="1" dirty="0">
                <a:latin typeface="Baskerville Old Face" panose="02020602080505020303" pitchFamily="18" charset="0"/>
              </a:rPr>
              <a:t>AND USE CASE DIAGRAM </a:t>
            </a:r>
          </a:p>
        </p:txBody>
      </p:sp>
      <p:sp>
        <p:nvSpPr>
          <p:cNvPr id="462" name="TextBox 15">
            <a:extLst>
              <a:ext uri="{FF2B5EF4-FFF2-40B4-BE49-F238E27FC236}">
                <a16:creationId xmlns:a16="http://schemas.microsoft.com/office/drawing/2014/main" id="{299C4131-B9FD-DFF1-52E1-296E946F3526}"/>
              </a:ext>
            </a:extLst>
          </p:cNvPr>
          <p:cNvSpPr txBox="1"/>
          <p:nvPr/>
        </p:nvSpPr>
        <p:spPr>
          <a:xfrm>
            <a:off x="5511293" y="73152"/>
            <a:ext cx="3310917" cy="338554"/>
          </a:xfrm>
          <a:prstGeom prst="rect">
            <a:avLst/>
          </a:prstGeom>
          <a:noFill/>
        </p:spPr>
        <p:txBody>
          <a:bodyPr wrap="square">
            <a:spAutoFit/>
          </a:bodyPr>
          <a:lstStyle/>
          <a:p>
            <a:r>
              <a:rPr lang="en-US" sz="1600" b="1" dirty="0">
                <a:latin typeface="Baskerville Old Face" panose="02020602080505020303" pitchFamily="18" charset="0"/>
              </a:rPr>
              <a:t>ER DIAGRAM</a:t>
            </a:r>
          </a:p>
        </p:txBody>
      </p:sp>
      <p:sp>
        <p:nvSpPr>
          <p:cNvPr id="463" name="TextBox 16">
            <a:extLst>
              <a:ext uri="{FF2B5EF4-FFF2-40B4-BE49-F238E27FC236}">
                <a16:creationId xmlns:a16="http://schemas.microsoft.com/office/drawing/2014/main" id="{36C930AD-039A-B8AF-BA1C-CCE0E342B73D}"/>
              </a:ext>
            </a:extLst>
          </p:cNvPr>
          <p:cNvSpPr txBox="1"/>
          <p:nvPr/>
        </p:nvSpPr>
        <p:spPr>
          <a:xfrm>
            <a:off x="5511293" y="613461"/>
            <a:ext cx="3762245" cy="338554"/>
          </a:xfrm>
          <a:prstGeom prst="rect">
            <a:avLst/>
          </a:prstGeom>
          <a:noFill/>
        </p:spPr>
        <p:txBody>
          <a:bodyPr wrap="square">
            <a:spAutoFit/>
          </a:bodyPr>
          <a:lstStyle/>
          <a:p>
            <a:pPr marL="0" indent="0"/>
            <a:r>
              <a:rPr lang="en-US" sz="1600" b="1" dirty="0">
                <a:effectLst/>
                <a:latin typeface="Baskerville Old Face" panose="02020602080505020303" pitchFamily="18" charset="0"/>
                <a:ea typeface="Times New Roman" panose="02020603050405020304" pitchFamily="18" charset="0"/>
                <a:cs typeface="Baskerville Old Face" panose="02020602080505020303" pitchFamily="18" charset="0"/>
              </a:rPr>
              <a:t>DATA DICTIONARY</a:t>
            </a:r>
            <a:endParaRPr lang="en-US" b="1" dirty="0">
              <a:latin typeface="Baskerville Old Face" panose="02020602080505020303" pitchFamily="18" charset="0"/>
              <a:sym typeface="Arial"/>
            </a:endParaRPr>
          </a:p>
        </p:txBody>
      </p:sp>
      <p:sp>
        <p:nvSpPr>
          <p:cNvPr id="464" name="TextBox 19">
            <a:extLst>
              <a:ext uri="{FF2B5EF4-FFF2-40B4-BE49-F238E27FC236}">
                <a16:creationId xmlns:a16="http://schemas.microsoft.com/office/drawing/2014/main" id="{8FF8D013-AE1F-886F-034C-68D28BA0B0F0}"/>
              </a:ext>
            </a:extLst>
          </p:cNvPr>
          <p:cNvSpPr txBox="1"/>
          <p:nvPr/>
        </p:nvSpPr>
        <p:spPr>
          <a:xfrm>
            <a:off x="5511293" y="1099011"/>
            <a:ext cx="3632706" cy="338554"/>
          </a:xfrm>
          <a:prstGeom prst="rect">
            <a:avLst/>
          </a:prstGeom>
          <a:noFill/>
        </p:spPr>
        <p:txBody>
          <a:bodyPr wrap="square">
            <a:spAutoFit/>
          </a:bodyPr>
          <a:lstStyle/>
          <a:p>
            <a:pPr marL="0" indent="0"/>
            <a:r>
              <a:rPr lang="en-US" sz="1600" b="1" dirty="0">
                <a:effectLst/>
                <a:latin typeface="Times New Roman" panose="02020603050405020304" pitchFamily="18" charset="0"/>
                <a:ea typeface="Times New Roman" panose="02020603050405020304" pitchFamily="18" charset="0"/>
                <a:cs typeface="Baskerville Old Face" panose="02020602080505020303" pitchFamily="18" charset="0"/>
              </a:rPr>
              <a:t>TECHNOLOGIES USED</a:t>
            </a:r>
            <a:endParaRPr lang="en-US" sz="1600" b="1" dirty="0">
              <a:latin typeface="Baskerville Old Face" panose="02020602080505020303" pitchFamily="18" charset="0"/>
              <a:cs typeface="Arial"/>
              <a:sym typeface="Arial"/>
            </a:endParaRPr>
          </a:p>
        </p:txBody>
      </p:sp>
      <p:sp>
        <p:nvSpPr>
          <p:cNvPr id="465" name="TextBox 21">
            <a:extLst>
              <a:ext uri="{FF2B5EF4-FFF2-40B4-BE49-F238E27FC236}">
                <a16:creationId xmlns:a16="http://schemas.microsoft.com/office/drawing/2014/main" id="{475D3269-80A0-C1B8-BA6A-24A9BC666D9C}"/>
              </a:ext>
            </a:extLst>
          </p:cNvPr>
          <p:cNvSpPr txBox="1"/>
          <p:nvPr/>
        </p:nvSpPr>
        <p:spPr>
          <a:xfrm>
            <a:off x="5511293" y="1600323"/>
            <a:ext cx="2629719" cy="338554"/>
          </a:xfrm>
          <a:prstGeom prst="rect">
            <a:avLst/>
          </a:prstGeom>
          <a:noFill/>
        </p:spPr>
        <p:txBody>
          <a:bodyPr wrap="square">
            <a:spAutoFit/>
          </a:bodyPr>
          <a:lstStyle/>
          <a:p>
            <a:r>
              <a:rPr lang="en-US" sz="1600" b="1" dirty="0">
                <a:effectLst/>
                <a:latin typeface="Times New Roman" panose="02020603050405020304" pitchFamily="18" charset="0"/>
                <a:ea typeface="Times New Roman" panose="02020603050405020304" pitchFamily="18" charset="0"/>
                <a:cs typeface="Baskerville Old Face" panose="02020602080505020303" pitchFamily="18" charset="0"/>
              </a:rPr>
              <a:t>SYSTEM INTERFACES</a:t>
            </a:r>
            <a:endParaRPr lang="en-US" sz="1600" b="1" dirty="0">
              <a:latin typeface="Baskerville Old Face" panose="02020602080505020303" pitchFamily="18" charset="0"/>
            </a:endParaRPr>
          </a:p>
        </p:txBody>
      </p:sp>
      <p:sp>
        <p:nvSpPr>
          <p:cNvPr id="466" name="TextBox 25">
            <a:extLst>
              <a:ext uri="{FF2B5EF4-FFF2-40B4-BE49-F238E27FC236}">
                <a16:creationId xmlns:a16="http://schemas.microsoft.com/office/drawing/2014/main" id="{01B4113D-70E0-301D-5992-19F9A82407F7}"/>
              </a:ext>
            </a:extLst>
          </p:cNvPr>
          <p:cNvSpPr txBox="1"/>
          <p:nvPr/>
        </p:nvSpPr>
        <p:spPr>
          <a:xfrm>
            <a:off x="5511293" y="2676460"/>
            <a:ext cx="2753383" cy="1077218"/>
          </a:xfrm>
          <a:prstGeom prst="rect">
            <a:avLst/>
          </a:prstGeom>
          <a:noFill/>
        </p:spPr>
        <p:txBody>
          <a:bodyPr wrap="square">
            <a:spAutoFit/>
          </a:bodyPr>
          <a:lstStyle/>
          <a:p>
            <a:r>
              <a:rPr lang="en-US" sz="1600" b="1" dirty="0">
                <a:latin typeface="Baskerville Old Face" panose="02020602080505020303" pitchFamily="18" charset="0"/>
                <a:sym typeface="Oleo Script"/>
              </a:rPr>
              <a:t>SYSTEM TESTING</a:t>
            </a:r>
          </a:p>
          <a:p>
            <a:endParaRPr lang="en-US" sz="1600" b="1" dirty="0">
              <a:latin typeface="Baskerville Old Face" panose="02020602080505020303" pitchFamily="18" charset="0"/>
            </a:endParaRPr>
          </a:p>
          <a:p>
            <a:br>
              <a:rPr lang="en-US" sz="1600" b="1" dirty="0">
                <a:effectLst/>
                <a:latin typeface="Times New Roman" panose="02020603050405020304" pitchFamily="18" charset="0"/>
                <a:ea typeface="Times New Roman" panose="02020603050405020304" pitchFamily="18" charset="0"/>
                <a:cs typeface="Baskerville Old Face" panose="02020602080505020303" pitchFamily="18" charset="0"/>
              </a:rPr>
            </a:br>
            <a:endParaRPr lang="en-US" sz="1600" dirty="0"/>
          </a:p>
        </p:txBody>
      </p:sp>
      <p:sp>
        <p:nvSpPr>
          <p:cNvPr id="468" name="TextBox 29">
            <a:extLst>
              <a:ext uri="{FF2B5EF4-FFF2-40B4-BE49-F238E27FC236}">
                <a16:creationId xmlns:a16="http://schemas.microsoft.com/office/drawing/2014/main" id="{8CF5C9BA-0FED-F7BA-4A75-1EF5206FBA54}"/>
              </a:ext>
            </a:extLst>
          </p:cNvPr>
          <p:cNvSpPr txBox="1"/>
          <p:nvPr/>
        </p:nvSpPr>
        <p:spPr>
          <a:xfrm>
            <a:off x="5535945" y="3233439"/>
            <a:ext cx="3451958" cy="338554"/>
          </a:xfrm>
          <a:prstGeom prst="rect">
            <a:avLst/>
          </a:prstGeom>
          <a:noFill/>
        </p:spPr>
        <p:txBody>
          <a:bodyPr wrap="square">
            <a:spAutoFit/>
          </a:bodyPr>
          <a:lstStyle/>
          <a:p>
            <a:pPr>
              <a:buClr>
                <a:schemeClr val="lt1"/>
              </a:buClr>
              <a:buSzPts val="2400"/>
            </a:pPr>
            <a:r>
              <a:rPr lang="en-US" sz="1600" b="1" dirty="0">
                <a:latin typeface="Baskerville Old Face" panose="02020602080505020303" pitchFamily="18" charset="0"/>
                <a:sym typeface="Oleo Script"/>
              </a:rPr>
              <a:t>CONCLUSION</a:t>
            </a:r>
          </a:p>
        </p:txBody>
      </p:sp>
      <p:pic>
        <p:nvPicPr>
          <p:cNvPr id="469" name="Google Shape;309;p32">
            <a:extLst>
              <a:ext uri="{FF2B5EF4-FFF2-40B4-BE49-F238E27FC236}">
                <a16:creationId xmlns:a16="http://schemas.microsoft.com/office/drawing/2014/main" id="{60F8F212-2F3D-13AA-E663-E698092D658E}"/>
              </a:ext>
            </a:extLst>
          </p:cNvPr>
          <p:cNvPicPr preferRelativeResize="0"/>
          <p:nvPr/>
        </p:nvPicPr>
        <p:blipFill>
          <a:blip r:embed="rId3">
            <a:alphaModFix/>
          </a:blip>
          <a:stretch>
            <a:fillRect/>
          </a:stretch>
        </p:blipFill>
        <p:spPr>
          <a:xfrm>
            <a:off x="4880110" y="1572316"/>
            <a:ext cx="609074" cy="378033"/>
          </a:xfrm>
          <a:prstGeom prst="rect">
            <a:avLst/>
          </a:prstGeom>
          <a:noFill/>
          <a:ln>
            <a:noFill/>
          </a:ln>
        </p:spPr>
      </p:pic>
      <p:pic>
        <p:nvPicPr>
          <p:cNvPr id="470" name="Google Shape;309;p32">
            <a:extLst>
              <a:ext uri="{FF2B5EF4-FFF2-40B4-BE49-F238E27FC236}">
                <a16:creationId xmlns:a16="http://schemas.microsoft.com/office/drawing/2014/main" id="{3B37A5D4-3385-6EE7-3171-E19851A3BAAC}"/>
              </a:ext>
            </a:extLst>
          </p:cNvPr>
          <p:cNvPicPr preferRelativeResize="0"/>
          <p:nvPr/>
        </p:nvPicPr>
        <p:blipFill>
          <a:blip r:embed="rId3">
            <a:alphaModFix/>
          </a:blip>
          <a:stretch>
            <a:fillRect/>
          </a:stretch>
        </p:blipFill>
        <p:spPr>
          <a:xfrm>
            <a:off x="4880110" y="1050402"/>
            <a:ext cx="609074" cy="378033"/>
          </a:xfrm>
          <a:prstGeom prst="rect">
            <a:avLst/>
          </a:prstGeom>
          <a:noFill/>
          <a:ln>
            <a:noFill/>
          </a:ln>
        </p:spPr>
      </p:pic>
      <p:pic>
        <p:nvPicPr>
          <p:cNvPr id="471" name="Google Shape;309;p32">
            <a:extLst>
              <a:ext uri="{FF2B5EF4-FFF2-40B4-BE49-F238E27FC236}">
                <a16:creationId xmlns:a16="http://schemas.microsoft.com/office/drawing/2014/main" id="{A3836718-0882-A569-83C2-20044464465C}"/>
              </a:ext>
            </a:extLst>
          </p:cNvPr>
          <p:cNvPicPr preferRelativeResize="0"/>
          <p:nvPr/>
        </p:nvPicPr>
        <p:blipFill>
          <a:blip r:embed="rId3">
            <a:alphaModFix/>
          </a:blip>
          <a:stretch>
            <a:fillRect/>
          </a:stretch>
        </p:blipFill>
        <p:spPr>
          <a:xfrm>
            <a:off x="4880110" y="553784"/>
            <a:ext cx="609074" cy="378033"/>
          </a:xfrm>
          <a:prstGeom prst="rect">
            <a:avLst/>
          </a:prstGeom>
          <a:noFill/>
          <a:ln>
            <a:noFill/>
          </a:ln>
        </p:spPr>
      </p:pic>
      <p:pic>
        <p:nvPicPr>
          <p:cNvPr id="472" name="Google Shape;309;p32">
            <a:extLst>
              <a:ext uri="{FF2B5EF4-FFF2-40B4-BE49-F238E27FC236}">
                <a16:creationId xmlns:a16="http://schemas.microsoft.com/office/drawing/2014/main" id="{779297D4-FC72-325E-34C2-F6AD67C12BB4}"/>
              </a:ext>
            </a:extLst>
          </p:cNvPr>
          <p:cNvPicPr preferRelativeResize="0"/>
          <p:nvPr/>
        </p:nvPicPr>
        <p:blipFill>
          <a:blip r:embed="rId3">
            <a:alphaModFix/>
          </a:blip>
          <a:stretch>
            <a:fillRect/>
          </a:stretch>
        </p:blipFill>
        <p:spPr>
          <a:xfrm>
            <a:off x="4880110" y="53893"/>
            <a:ext cx="609074" cy="378033"/>
          </a:xfrm>
          <a:prstGeom prst="rect">
            <a:avLst/>
          </a:prstGeom>
          <a:noFill/>
          <a:ln>
            <a:noFill/>
          </a:ln>
        </p:spPr>
      </p:pic>
      <p:pic>
        <p:nvPicPr>
          <p:cNvPr id="473" name="Google Shape;309;p32">
            <a:extLst>
              <a:ext uri="{FF2B5EF4-FFF2-40B4-BE49-F238E27FC236}">
                <a16:creationId xmlns:a16="http://schemas.microsoft.com/office/drawing/2014/main" id="{FD63B6B7-5ECC-5F71-DA0E-D8E7F9FEF978}"/>
              </a:ext>
            </a:extLst>
          </p:cNvPr>
          <p:cNvPicPr preferRelativeResize="0"/>
          <p:nvPr/>
        </p:nvPicPr>
        <p:blipFill>
          <a:blip r:embed="rId3">
            <a:alphaModFix/>
          </a:blip>
          <a:stretch>
            <a:fillRect/>
          </a:stretch>
        </p:blipFill>
        <p:spPr>
          <a:xfrm>
            <a:off x="301468" y="3032110"/>
            <a:ext cx="616159" cy="396039"/>
          </a:xfrm>
          <a:prstGeom prst="rect">
            <a:avLst/>
          </a:prstGeom>
          <a:noFill/>
          <a:ln>
            <a:noFill/>
          </a:ln>
        </p:spPr>
      </p:pic>
      <p:pic>
        <p:nvPicPr>
          <p:cNvPr id="474" name="Google Shape;309;p32">
            <a:extLst>
              <a:ext uri="{FF2B5EF4-FFF2-40B4-BE49-F238E27FC236}">
                <a16:creationId xmlns:a16="http://schemas.microsoft.com/office/drawing/2014/main" id="{DBC61344-5672-9105-997F-97BEF3035CDD}"/>
              </a:ext>
            </a:extLst>
          </p:cNvPr>
          <p:cNvPicPr preferRelativeResize="0"/>
          <p:nvPr/>
        </p:nvPicPr>
        <p:blipFill>
          <a:blip r:embed="rId3">
            <a:alphaModFix/>
          </a:blip>
          <a:stretch>
            <a:fillRect/>
          </a:stretch>
        </p:blipFill>
        <p:spPr>
          <a:xfrm>
            <a:off x="301468" y="3634455"/>
            <a:ext cx="616159" cy="396039"/>
          </a:xfrm>
          <a:prstGeom prst="rect">
            <a:avLst/>
          </a:prstGeom>
          <a:noFill/>
          <a:ln>
            <a:noFill/>
          </a:ln>
        </p:spPr>
      </p:pic>
      <p:pic>
        <p:nvPicPr>
          <p:cNvPr id="475" name="Google Shape;309;p32">
            <a:extLst>
              <a:ext uri="{FF2B5EF4-FFF2-40B4-BE49-F238E27FC236}">
                <a16:creationId xmlns:a16="http://schemas.microsoft.com/office/drawing/2014/main" id="{48474E36-4D2E-0693-3BD6-AE0BA46DEDC5}"/>
              </a:ext>
            </a:extLst>
          </p:cNvPr>
          <p:cNvPicPr preferRelativeResize="0"/>
          <p:nvPr/>
        </p:nvPicPr>
        <p:blipFill>
          <a:blip r:embed="rId3">
            <a:alphaModFix/>
          </a:blip>
          <a:stretch>
            <a:fillRect/>
          </a:stretch>
        </p:blipFill>
        <p:spPr>
          <a:xfrm>
            <a:off x="4880110" y="2116340"/>
            <a:ext cx="609074" cy="378033"/>
          </a:xfrm>
          <a:prstGeom prst="rect">
            <a:avLst/>
          </a:prstGeom>
          <a:noFill/>
          <a:ln>
            <a:noFill/>
          </a:ln>
        </p:spPr>
      </p:pic>
      <p:pic>
        <p:nvPicPr>
          <p:cNvPr id="477" name="Google Shape;309;p32">
            <a:extLst>
              <a:ext uri="{FF2B5EF4-FFF2-40B4-BE49-F238E27FC236}">
                <a16:creationId xmlns:a16="http://schemas.microsoft.com/office/drawing/2014/main" id="{2B6DFDC4-7A02-8E01-C7D6-6EC37232E6C6}"/>
              </a:ext>
            </a:extLst>
          </p:cNvPr>
          <p:cNvPicPr preferRelativeResize="0"/>
          <p:nvPr/>
        </p:nvPicPr>
        <p:blipFill>
          <a:blip r:embed="rId3">
            <a:alphaModFix/>
          </a:blip>
          <a:stretch>
            <a:fillRect/>
          </a:stretch>
        </p:blipFill>
        <p:spPr>
          <a:xfrm>
            <a:off x="4880110" y="2652637"/>
            <a:ext cx="609074" cy="378033"/>
          </a:xfrm>
          <a:prstGeom prst="rect">
            <a:avLst/>
          </a:prstGeom>
          <a:noFill/>
          <a:ln>
            <a:noFill/>
          </a:ln>
        </p:spPr>
      </p:pic>
      <p:pic>
        <p:nvPicPr>
          <p:cNvPr id="478" name="Google Shape;309;p32">
            <a:extLst>
              <a:ext uri="{FF2B5EF4-FFF2-40B4-BE49-F238E27FC236}">
                <a16:creationId xmlns:a16="http://schemas.microsoft.com/office/drawing/2014/main" id="{EAC84B96-0D2C-0139-70AF-071186565EC1}"/>
              </a:ext>
            </a:extLst>
          </p:cNvPr>
          <p:cNvPicPr preferRelativeResize="0"/>
          <p:nvPr/>
        </p:nvPicPr>
        <p:blipFill>
          <a:blip r:embed="rId3">
            <a:alphaModFix/>
          </a:blip>
          <a:stretch>
            <a:fillRect/>
          </a:stretch>
        </p:blipFill>
        <p:spPr>
          <a:xfrm>
            <a:off x="4904762" y="3191323"/>
            <a:ext cx="609074" cy="378033"/>
          </a:xfrm>
          <a:prstGeom prst="rect">
            <a:avLst/>
          </a:prstGeom>
          <a:noFill/>
          <a:ln>
            <a:noFill/>
          </a:ln>
        </p:spPr>
      </p:pic>
      <p:pic>
        <p:nvPicPr>
          <p:cNvPr id="479" name="Google Shape;309;p32">
            <a:extLst>
              <a:ext uri="{FF2B5EF4-FFF2-40B4-BE49-F238E27FC236}">
                <a16:creationId xmlns:a16="http://schemas.microsoft.com/office/drawing/2014/main" id="{6F6A6D1C-36B2-A01E-6FF1-146A332E6C2C}"/>
              </a:ext>
            </a:extLst>
          </p:cNvPr>
          <p:cNvPicPr preferRelativeResize="0"/>
          <p:nvPr/>
        </p:nvPicPr>
        <p:blipFill>
          <a:blip r:embed="rId3">
            <a:alphaModFix/>
          </a:blip>
          <a:stretch>
            <a:fillRect/>
          </a:stretch>
        </p:blipFill>
        <p:spPr>
          <a:xfrm>
            <a:off x="301468" y="3030803"/>
            <a:ext cx="616159" cy="396039"/>
          </a:xfrm>
          <a:prstGeom prst="rect">
            <a:avLst/>
          </a:prstGeom>
          <a:noFill/>
          <a:ln>
            <a:noFill/>
          </a:ln>
        </p:spPr>
      </p:pic>
      <p:sp>
        <p:nvSpPr>
          <p:cNvPr id="480" name="Google Shape;313;p32">
            <a:extLst>
              <a:ext uri="{FF2B5EF4-FFF2-40B4-BE49-F238E27FC236}">
                <a16:creationId xmlns:a16="http://schemas.microsoft.com/office/drawing/2014/main" id="{274357E3-EDD2-7E8E-F13A-40007922D227}"/>
              </a:ext>
            </a:extLst>
          </p:cNvPr>
          <p:cNvSpPr txBox="1">
            <a:spLocks/>
          </p:cNvSpPr>
          <p:nvPr/>
        </p:nvSpPr>
        <p:spPr>
          <a:xfrm>
            <a:off x="301468" y="2993894"/>
            <a:ext cx="624375" cy="5092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leo Script"/>
              <a:buNone/>
              <a:defRPr sz="4800" b="0" i="0" u="none" strike="noStrike" cap="none">
                <a:solidFill>
                  <a:schemeClr val="lt1"/>
                </a:solidFill>
                <a:latin typeface="Oleo Script"/>
                <a:ea typeface="Oleo Script"/>
                <a:cs typeface="Oleo Script"/>
                <a:sym typeface="Oleo Script"/>
              </a:defRPr>
            </a:lvl1pPr>
            <a:lvl2pPr marR="0" lvl="1"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2pPr>
            <a:lvl3pPr marR="0" lvl="2"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3pPr>
            <a:lvl4pPr marR="0" lvl="3"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4pPr>
            <a:lvl5pPr marR="0" lvl="4"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5pPr>
            <a:lvl6pPr marR="0" lvl="5"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6pPr>
            <a:lvl7pPr marR="0" lvl="6"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7pPr>
            <a:lvl8pPr marR="0" lvl="7"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8pPr>
            <a:lvl9pPr marR="0" lvl="8"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9pPr>
          </a:lstStyle>
          <a:p>
            <a:r>
              <a:rPr lang="en" sz="2000" dirty="0"/>
              <a:t>05</a:t>
            </a:r>
          </a:p>
        </p:txBody>
      </p:sp>
      <p:sp>
        <p:nvSpPr>
          <p:cNvPr id="481" name="Google Shape;313;p32">
            <a:extLst>
              <a:ext uri="{FF2B5EF4-FFF2-40B4-BE49-F238E27FC236}">
                <a16:creationId xmlns:a16="http://schemas.microsoft.com/office/drawing/2014/main" id="{94C73B6C-D06F-5AA3-30E6-6AD3560A384C}"/>
              </a:ext>
            </a:extLst>
          </p:cNvPr>
          <p:cNvSpPr txBox="1">
            <a:spLocks/>
          </p:cNvSpPr>
          <p:nvPr/>
        </p:nvSpPr>
        <p:spPr>
          <a:xfrm>
            <a:off x="301468" y="3606652"/>
            <a:ext cx="624375" cy="5221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leo Script"/>
              <a:buNone/>
              <a:defRPr sz="4800" b="0" i="0" u="none" strike="noStrike" cap="none">
                <a:solidFill>
                  <a:schemeClr val="lt1"/>
                </a:solidFill>
                <a:latin typeface="Oleo Script"/>
                <a:ea typeface="Oleo Script"/>
                <a:cs typeface="Oleo Script"/>
                <a:sym typeface="Oleo Script"/>
              </a:defRPr>
            </a:lvl1pPr>
            <a:lvl2pPr marR="0" lvl="1"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2pPr>
            <a:lvl3pPr marR="0" lvl="2"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3pPr>
            <a:lvl4pPr marR="0" lvl="3"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4pPr>
            <a:lvl5pPr marR="0" lvl="4"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5pPr>
            <a:lvl6pPr marR="0" lvl="5"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6pPr>
            <a:lvl7pPr marR="0" lvl="6"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7pPr>
            <a:lvl8pPr marR="0" lvl="7"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8pPr>
            <a:lvl9pPr marR="0" lvl="8"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9pPr>
          </a:lstStyle>
          <a:p>
            <a:r>
              <a:rPr lang="en" sz="2000" dirty="0"/>
              <a:t>06</a:t>
            </a:r>
          </a:p>
        </p:txBody>
      </p:sp>
      <p:sp>
        <p:nvSpPr>
          <p:cNvPr id="482" name="Google Shape;313;p32">
            <a:extLst>
              <a:ext uri="{FF2B5EF4-FFF2-40B4-BE49-F238E27FC236}">
                <a16:creationId xmlns:a16="http://schemas.microsoft.com/office/drawing/2014/main" id="{D6872DFE-2B7E-472F-D68B-CF1DCC81D388}"/>
              </a:ext>
            </a:extLst>
          </p:cNvPr>
          <p:cNvSpPr txBox="1">
            <a:spLocks/>
          </p:cNvSpPr>
          <p:nvPr/>
        </p:nvSpPr>
        <p:spPr>
          <a:xfrm>
            <a:off x="4876049" y="24467"/>
            <a:ext cx="617196" cy="4984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leo Script"/>
              <a:buNone/>
              <a:defRPr sz="4800" b="0" i="0" u="none" strike="noStrike" cap="none">
                <a:solidFill>
                  <a:schemeClr val="lt1"/>
                </a:solidFill>
                <a:latin typeface="Oleo Script"/>
                <a:ea typeface="Oleo Script"/>
                <a:cs typeface="Oleo Script"/>
                <a:sym typeface="Oleo Script"/>
              </a:defRPr>
            </a:lvl1pPr>
            <a:lvl2pPr marR="0" lvl="1"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2pPr>
            <a:lvl3pPr marR="0" lvl="2"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3pPr>
            <a:lvl4pPr marR="0" lvl="3"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4pPr>
            <a:lvl5pPr marR="0" lvl="4"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5pPr>
            <a:lvl6pPr marR="0" lvl="5"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6pPr>
            <a:lvl7pPr marR="0" lvl="6"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7pPr>
            <a:lvl8pPr marR="0" lvl="7"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8pPr>
            <a:lvl9pPr marR="0" lvl="8"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9pPr>
          </a:lstStyle>
          <a:p>
            <a:r>
              <a:rPr lang="en" sz="2000" dirty="0"/>
              <a:t>08</a:t>
            </a:r>
          </a:p>
        </p:txBody>
      </p:sp>
      <p:sp>
        <p:nvSpPr>
          <p:cNvPr id="483" name="Google Shape;313;p32">
            <a:extLst>
              <a:ext uri="{FF2B5EF4-FFF2-40B4-BE49-F238E27FC236}">
                <a16:creationId xmlns:a16="http://schemas.microsoft.com/office/drawing/2014/main" id="{66839A77-1D17-2D32-2C0A-2897FD89AEB3}"/>
              </a:ext>
            </a:extLst>
          </p:cNvPr>
          <p:cNvSpPr txBox="1">
            <a:spLocks/>
          </p:cNvSpPr>
          <p:nvPr/>
        </p:nvSpPr>
        <p:spPr>
          <a:xfrm>
            <a:off x="4876049" y="525434"/>
            <a:ext cx="617196" cy="4984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leo Script"/>
              <a:buNone/>
              <a:defRPr sz="4800" b="0" i="0" u="none" strike="noStrike" cap="none">
                <a:solidFill>
                  <a:schemeClr val="lt1"/>
                </a:solidFill>
                <a:latin typeface="Oleo Script"/>
                <a:ea typeface="Oleo Script"/>
                <a:cs typeface="Oleo Script"/>
                <a:sym typeface="Oleo Script"/>
              </a:defRPr>
            </a:lvl1pPr>
            <a:lvl2pPr marR="0" lvl="1"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2pPr>
            <a:lvl3pPr marR="0" lvl="2"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3pPr>
            <a:lvl4pPr marR="0" lvl="3"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4pPr>
            <a:lvl5pPr marR="0" lvl="4"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5pPr>
            <a:lvl6pPr marR="0" lvl="5"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6pPr>
            <a:lvl7pPr marR="0" lvl="6"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7pPr>
            <a:lvl8pPr marR="0" lvl="7"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8pPr>
            <a:lvl9pPr marR="0" lvl="8"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9pPr>
          </a:lstStyle>
          <a:p>
            <a:r>
              <a:rPr lang="en" sz="2000" dirty="0"/>
              <a:t>09</a:t>
            </a:r>
          </a:p>
        </p:txBody>
      </p:sp>
      <p:sp>
        <p:nvSpPr>
          <p:cNvPr id="484" name="Google Shape;313;p32">
            <a:extLst>
              <a:ext uri="{FF2B5EF4-FFF2-40B4-BE49-F238E27FC236}">
                <a16:creationId xmlns:a16="http://schemas.microsoft.com/office/drawing/2014/main" id="{9D253EEE-5227-68C3-C413-335E66F51D8B}"/>
              </a:ext>
            </a:extLst>
          </p:cNvPr>
          <p:cNvSpPr txBox="1">
            <a:spLocks/>
          </p:cNvSpPr>
          <p:nvPr/>
        </p:nvSpPr>
        <p:spPr>
          <a:xfrm>
            <a:off x="4876049" y="1031823"/>
            <a:ext cx="617196" cy="4984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leo Script"/>
              <a:buNone/>
              <a:defRPr sz="4800" b="0" i="0" u="none" strike="noStrike" cap="none">
                <a:solidFill>
                  <a:schemeClr val="lt1"/>
                </a:solidFill>
                <a:latin typeface="Oleo Script"/>
                <a:ea typeface="Oleo Script"/>
                <a:cs typeface="Oleo Script"/>
                <a:sym typeface="Oleo Script"/>
              </a:defRPr>
            </a:lvl1pPr>
            <a:lvl2pPr marR="0" lvl="1"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2pPr>
            <a:lvl3pPr marR="0" lvl="2"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3pPr>
            <a:lvl4pPr marR="0" lvl="3"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4pPr>
            <a:lvl5pPr marR="0" lvl="4"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5pPr>
            <a:lvl6pPr marR="0" lvl="5"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6pPr>
            <a:lvl7pPr marR="0" lvl="6"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7pPr>
            <a:lvl8pPr marR="0" lvl="7"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8pPr>
            <a:lvl9pPr marR="0" lvl="8"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9pPr>
          </a:lstStyle>
          <a:p>
            <a:r>
              <a:rPr lang="en" sz="2000" dirty="0"/>
              <a:t>10</a:t>
            </a:r>
          </a:p>
        </p:txBody>
      </p:sp>
      <p:sp>
        <p:nvSpPr>
          <p:cNvPr id="485" name="Google Shape;313;p32">
            <a:extLst>
              <a:ext uri="{FF2B5EF4-FFF2-40B4-BE49-F238E27FC236}">
                <a16:creationId xmlns:a16="http://schemas.microsoft.com/office/drawing/2014/main" id="{EA077457-621C-84F9-4E26-3EC9CFC53CBC}"/>
              </a:ext>
            </a:extLst>
          </p:cNvPr>
          <p:cNvSpPr txBox="1">
            <a:spLocks/>
          </p:cNvSpPr>
          <p:nvPr/>
        </p:nvSpPr>
        <p:spPr>
          <a:xfrm>
            <a:off x="4904762" y="1542479"/>
            <a:ext cx="559770" cy="5075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leo Script"/>
              <a:buNone/>
              <a:defRPr sz="4800" b="0" i="0" u="none" strike="noStrike" cap="none">
                <a:solidFill>
                  <a:schemeClr val="lt1"/>
                </a:solidFill>
                <a:latin typeface="Oleo Script"/>
                <a:ea typeface="Oleo Script"/>
                <a:cs typeface="Oleo Script"/>
                <a:sym typeface="Oleo Script"/>
              </a:defRPr>
            </a:lvl1pPr>
            <a:lvl2pPr marR="0" lvl="1"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2pPr>
            <a:lvl3pPr marR="0" lvl="2"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3pPr>
            <a:lvl4pPr marR="0" lvl="3"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4pPr>
            <a:lvl5pPr marR="0" lvl="4"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5pPr>
            <a:lvl6pPr marR="0" lvl="5"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6pPr>
            <a:lvl7pPr marR="0" lvl="6"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7pPr>
            <a:lvl8pPr marR="0" lvl="7"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8pPr>
            <a:lvl9pPr marR="0" lvl="8"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9pPr>
          </a:lstStyle>
          <a:p>
            <a:r>
              <a:rPr lang="en" sz="2000" dirty="0"/>
              <a:t>11</a:t>
            </a:r>
          </a:p>
        </p:txBody>
      </p:sp>
      <p:sp>
        <p:nvSpPr>
          <p:cNvPr id="486" name="Google Shape;313;p32">
            <a:extLst>
              <a:ext uri="{FF2B5EF4-FFF2-40B4-BE49-F238E27FC236}">
                <a16:creationId xmlns:a16="http://schemas.microsoft.com/office/drawing/2014/main" id="{06F7474D-47E5-3C97-D9A6-F4790ECFA8AA}"/>
              </a:ext>
            </a:extLst>
          </p:cNvPr>
          <p:cNvSpPr txBox="1">
            <a:spLocks/>
          </p:cNvSpPr>
          <p:nvPr/>
        </p:nvSpPr>
        <p:spPr>
          <a:xfrm>
            <a:off x="4904762" y="2624208"/>
            <a:ext cx="559770" cy="5075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leo Script"/>
              <a:buNone/>
              <a:defRPr sz="4800" b="0" i="0" u="none" strike="noStrike" cap="none">
                <a:solidFill>
                  <a:schemeClr val="lt1"/>
                </a:solidFill>
                <a:latin typeface="Oleo Script"/>
                <a:ea typeface="Oleo Script"/>
                <a:cs typeface="Oleo Script"/>
                <a:sym typeface="Oleo Script"/>
              </a:defRPr>
            </a:lvl1pPr>
            <a:lvl2pPr marR="0" lvl="1"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2pPr>
            <a:lvl3pPr marR="0" lvl="2"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3pPr>
            <a:lvl4pPr marR="0" lvl="3"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4pPr>
            <a:lvl5pPr marR="0" lvl="4"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5pPr>
            <a:lvl6pPr marR="0" lvl="5"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6pPr>
            <a:lvl7pPr marR="0" lvl="6"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7pPr>
            <a:lvl8pPr marR="0" lvl="7"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8pPr>
            <a:lvl9pPr marR="0" lvl="8"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9pPr>
          </a:lstStyle>
          <a:p>
            <a:r>
              <a:rPr lang="en" sz="2000" dirty="0"/>
              <a:t>13</a:t>
            </a:r>
          </a:p>
        </p:txBody>
      </p:sp>
      <p:sp>
        <p:nvSpPr>
          <p:cNvPr id="488" name="Google Shape;313;p32">
            <a:extLst>
              <a:ext uri="{FF2B5EF4-FFF2-40B4-BE49-F238E27FC236}">
                <a16:creationId xmlns:a16="http://schemas.microsoft.com/office/drawing/2014/main" id="{AF5FC2A8-0586-6866-5EF8-638D84810539}"/>
              </a:ext>
            </a:extLst>
          </p:cNvPr>
          <p:cNvSpPr txBox="1">
            <a:spLocks/>
          </p:cNvSpPr>
          <p:nvPr/>
        </p:nvSpPr>
        <p:spPr>
          <a:xfrm>
            <a:off x="4929414" y="3184077"/>
            <a:ext cx="559770" cy="5075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leo Script"/>
              <a:buNone/>
              <a:defRPr sz="4800" b="0" i="0" u="none" strike="noStrike" cap="none">
                <a:solidFill>
                  <a:schemeClr val="lt1"/>
                </a:solidFill>
                <a:latin typeface="Oleo Script"/>
                <a:ea typeface="Oleo Script"/>
                <a:cs typeface="Oleo Script"/>
                <a:sym typeface="Oleo Script"/>
              </a:defRPr>
            </a:lvl1pPr>
            <a:lvl2pPr marR="0" lvl="1"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2pPr>
            <a:lvl3pPr marR="0" lvl="2"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3pPr>
            <a:lvl4pPr marR="0" lvl="3"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4pPr>
            <a:lvl5pPr marR="0" lvl="4"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5pPr>
            <a:lvl6pPr marR="0" lvl="5"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6pPr>
            <a:lvl7pPr marR="0" lvl="6"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7pPr>
            <a:lvl8pPr marR="0" lvl="7"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8pPr>
            <a:lvl9pPr marR="0" lvl="8"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9pPr>
          </a:lstStyle>
          <a:p>
            <a:r>
              <a:rPr lang="en" sz="2000" dirty="0"/>
              <a:t>16</a:t>
            </a:r>
          </a:p>
        </p:txBody>
      </p:sp>
      <p:sp>
        <p:nvSpPr>
          <p:cNvPr id="489" name="Google Shape;313;p32">
            <a:extLst>
              <a:ext uri="{FF2B5EF4-FFF2-40B4-BE49-F238E27FC236}">
                <a16:creationId xmlns:a16="http://schemas.microsoft.com/office/drawing/2014/main" id="{F7C38314-604B-7585-001D-FDBEF08CCEB6}"/>
              </a:ext>
            </a:extLst>
          </p:cNvPr>
          <p:cNvSpPr txBox="1">
            <a:spLocks/>
          </p:cNvSpPr>
          <p:nvPr/>
        </p:nvSpPr>
        <p:spPr>
          <a:xfrm>
            <a:off x="4904762" y="2095609"/>
            <a:ext cx="559770" cy="5075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leo Script"/>
              <a:buNone/>
              <a:defRPr sz="4800" b="0" i="0" u="none" strike="noStrike" cap="none">
                <a:solidFill>
                  <a:schemeClr val="lt1"/>
                </a:solidFill>
                <a:latin typeface="Oleo Script"/>
                <a:ea typeface="Oleo Script"/>
                <a:cs typeface="Oleo Script"/>
                <a:sym typeface="Oleo Script"/>
              </a:defRPr>
            </a:lvl1pPr>
            <a:lvl2pPr marR="0" lvl="1"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2pPr>
            <a:lvl3pPr marR="0" lvl="2"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3pPr>
            <a:lvl4pPr marR="0" lvl="3"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4pPr>
            <a:lvl5pPr marR="0" lvl="4"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5pPr>
            <a:lvl6pPr marR="0" lvl="5"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6pPr>
            <a:lvl7pPr marR="0" lvl="6"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7pPr>
            <a:lvl8pPr marR="0" lvl="7"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8pPr>
            <a:lvl9pPr marR="0" lvl="8"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9pPr>
          </a:lstStyle>
          <a:p>
            <a:r>
              <a:rPr lang="en" sz="2000" dirty="0"/>
              <a:t>12</a:t>
            </a:r>
          </a:p>
        </p:txBody>
      </p:sp>
      <p:sp>
        <p:nvSpPr>
          <p:cNvPr id="2" name="TextBox 29">
            <a:extLst>
              <a:ext uri="{FF2B5EF4-FFF2-40B4-BE49-F238E27FC236}">
                <a16:creationId xmlns:a16="http://schemas.microsoft.com/office/drawing/2014/main" id="{DE0F55EB-AA22-F0F1-13D7-18D0E0F0FD6E}"/>
              </a:ext>
            </a:extLst>
          </p:cNvPr>
          <p:cNvSpPr txBox="1"/>
          <p:nvPr/>
        </p:nvSpPr>
        <p:spPr>
          <a:xfrm>
            <a:off x="990841" y="4252392"/>
            <a:ext cx="3679543" cy="584775"/>
          </a:xfrm>
          <a:prstGeom prst="rect">
            <a:avLst/>
          </a:prstGeom>
          <a:noFill/>
        </p:spPr>
        <p:txBody>
          <a:bodyPr wrap="square">
            <a:spAutoFit/>
          </a:bodyPr>
          <a:lstStyle/>
          <a:p>
            <a:r>
              <a:rPr lang="en-US" sz="1600" b="1" dirty="0">
                <a:latin typeface="Baskerville Old Face" panose="02020602080505020303" pitchFamily="18" charset="0"/>
              </a:rPr>
              <a:t>NON-FUNCTIONAL REQUIREMENTS</a:t>
            </a:r>
          </a:p>
        </p:txBody>
      </p:sp>
      <p:pic>
        <p:nvPicPr>
          <p:cNvPr id="3" name="Google Shape;309;p32">
            <a:extLst>
              <a:ext uri="{FF2B5EF4-FFF2-40B4-BE49-F238E27FC236}">
                <a16:creationId xmlns:a16="http://schemas.microsoft.com/office/drawing/2014/main" id="{60C7598C-8E47-3BB7-4FB2-DDAFA63FCEF4}"/>
              </a:ext>
            </a:extLst>
          </p:cNvPr>
          <p:cNvPicPr preferRelativeResize="0"/>
          <p:nvPr/>
        </p:nvPicPr>
        <p:blipFill>
          <a:blip r:embed="rId3">
            <a:alphaModFix/>
          </a:blip>
          <a:stretch>
            <a:fillRect/>
          </a:stretch>
        </p:blipFill>
        <p:spPr>
          <a:xfrm>
            <a:off x="307589" y="4190249"/>
            <a:ext cx="609074" cy="378033"/>
          </a:xfrm>
          <a:prstGeom prst="rect">
            <a:avLst/>
          </a:prstGeom>
          <a:noFill/>
          <a:ln>
            <a:noFill/>
          </a:ln>
        </p:spPr>
      </p:pic>
      <p:sp>
        <p:nvSpPr>
          <p:cNvPr id="4" name="Google Shape;313;p32">
            <a:extLst>
              <a:ext uri="{FF2B5EF4-FFF2-40B4-BE49-F238E27FC236}">
                <a16:creationId xmlns:a16="http://schemas.microsoft.com/office/drawing/2014/main" id="{D382987F-1C73-1254-1BF8-9964C5FA932F}"/>
              </a:ext>
            </a:extLst>
          </p:cNvPr>
          <p:cNvSpPr txBox="1">
            <a:spLocks/>
          </p:cNvSpPr>
          <p:nvPr/>
        </p:nvSpPr>
        <p:spPr>
          <a:xfrm>
            <a:off x="345689" y="4183003"/>
            <a:ext cx="559770" cy="5075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leo Script"/>
              <a:buNone/>
              <a:defRPr sz="4800" b="0" i="0" u="none" strike="noStrike" cap="none">
                <a:solidFill>
                  <a:schemeClr val="lt1"/>
                </a:solidFill>
                <a:latin typeface="Oleo Script"/>
                <a:ea typeface="Oleo Script"/>
                <a:cs typeface="Oleo Script"/>
                <a:sym typeface="Oleo Script"/>
              </a:defRPr>
            </a:lvl1pPr>
            <a:lvl2pPr marR="0" lvl="1"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2pPr>
            <a:lvl3pPr marR="0" lvl="2"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3pPr>
            <a:lvl4pPr marR="0" lvl="3"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4pPr>
            <a:lvl5pPr marR="0" lvl="4"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5pPr>
            <a:lvl6pPr marR="0" lvl="5"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6pPr>
            <a:lvl7pPr marR="0" lvl="6"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7pPr>
            <a:lvl8pPr marR="0" lvl="7"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8pPr>
            <a:lvl9pPr marR="0" lvl="8"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9pPr>
          </a:lstStyle>
          <a:p>
            <a:r>
              <a:rPr lang="en" sz="2000" dirty="0"/>
              <a:t>07</a:t>
            </a:r>
          </a:p>
        </p:txBody>
      </p:sp>
      <p:sp>
        <p:nvSpPr>
          <p:cNvPr id="5" name="TextBox 29">
            <a:extLst>
              <a:ext uri="{FF2B5EF4-FFF2-40B4-BE49-F238E27FC236}">
                <a16:creationId xmlns:a16="http://schemas.microsoft.com/office/drawing/2014/main" id="{6571B850-13B7-EE0F-7292-6572FBD504CF}"/>
              </a:ext>
            </a:extLst>
          </p:cNvPr>
          <p:cNvSpPr txBox="1"/>
          <p:nvPr/>
        </p:nvSpPr>
        <p:spPr>
          <a:xfrm>
            <a:off x="5535945" y="3690211"/>
            <a:ext cx="3451958" cy="338554"/>
          </a:xfrm>
          <a:prstGeom prst="rect">
            <a:avLst/>
          </a:prstGeom>
          <a:noFill/>
        </p:spPr>
        <p:txBody>
          <a:bodyPr wrap="square">
            <a:spAutoFit/>
          </a:bodyPr>
          <a:lstStyle/>
          <a:p>
            <a:pPr>
              <a:buClr>
                <a:schemeClr val="lt1"/>
              </a:buClr>
              <a:buSzPts val="2400"/>
            </a:pPr>
            <a:r>
              <a:rPr lang="en-US" sz="1600" b="1" dirty="0">
                <a:latin typeface="Baskerville Old Face" panose="02020602080505020303" pitchFamily="18" charset="0"/>
                <a:sym typeface="Oleo Script"/>
              </a:rPr>
              <a:t>REFERENCES</a:t>
            </a:r>
          </a:p>
        </p:txBody>
      </p:sp>
      <p:pic>
        <p:nvPicPr>
          <p:cNvPr id="6" name="Google Shape;309;p32">
            <a:extLst>
              <a:ext uri="{FF2B5EF4-FFF2-40B4-BE49-F238E27FC236}">
                <a16:creationId xmlns:a16="http://schemas.microsoft.com/office/drawing/2014/main" id="{81A692CB-A537-B864-BBD3-B135E3E641F4}"/>
              </a:ext>
            </a:extLst>
          </p:cNvPr>
          <p:cNvPicPr preferRelativeResize="0"/>
          <p:nvPr/>
        </p:nvPicPr>
        <p:blipFill>
          <a:blip r:embed="rId3">
            <a:alphaModFix/>
          </a:blip>
          <a:stretch>
            <a:fillRect/>
          </a:stretch>
        </p:blipFill>
        <p:spPr>
          <a:xfrm>
            <a:off x="4904762" y="3686195"/>
            <a:ext cx="609074" cy="378033"/>
          </a:xfrm>
          <a:prstGeom prst="rect">
            <a:avLst/>
          </a:prstGeom>
          <a:noFill/>
          <a:ln>
            <a:noFill/>
          </a:ln>
        </p:spPr>
      </p:pic>
      <p:sp>
        <p:nvSpPr>
          <p:cNvPr id="7" name="Google Shape;313;p32">
            <a:extLst>
              <a:ext uri="{FF2B5EF4-FFF2-40B4-BE49-F238E27FC236}">
                <a16:creationId xmlns:a16="http://schemas.microsoft.com/office/drawing/2014/main" id="{FE27B278-A88A-E7B0-6196-A1CFA5B408EC}"/>
              </a:ext>
            </a:extLst>
          </p:cNvPr>
          <p:cNvSpPr txBox="1">
            <a:spLocks/>
          </p:cNvSpPr>
          <p:nvPr/>
        </p:nvSpPr>
        <p:spPr>
          <a:xfrm>
            <a:off x="4929414" y="3678949"/>
            <a:ext cx="559770" cy="5075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leo Script"/>
              <a:buNone/>
              <a:defRPr sz="4800" b="0" i="0" u="none" strike="noStrike" cap="none">
                <a:solidFill>
                  <a:schemeClr val="lt1"/>
                </a:solidFill>
                <a:latin typeface="Oleo Script"/>
                <a:ea typeface="Oleo Script"/>
                <a:cs typeface="Oleo Script"/>
                <a:sym typeface="Oleo Script"/>
              </a:defRPr>
            </a:lvl1pPr>
            <a:lvl2pPr marR="0" lvl="1"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2pPr>
            <a:lvl3pPr marR="0" lvl="2"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3pPr>
            <a:lvl4pPr marR="0" lvl="3"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4pPr>
            <a:lvl5pPr marR="0" lvl="4"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5pPr>
            <a:lvl6pPr marR="0" lvl="5"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6pPr>
            <a:lvl7pPr marR="0" lvl="6"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7pPr>
            <a:lvl8pPr marR="0" lvl="7"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8pPr>
            <a:lvl9pPr marR="0" lvl="8" algn="l" rtl="0">
              <a:lnSpc>
                <a:spcPct val="100000"/>
              </a:lnSpc>
              <a:spcBef>
                <a:spcPts val="0"/>
              </a:spcBef>
              <a:spcAft>
                <a:spcPts val="0"/>
              </a:spcAft>
              <a:buClr>
                <a:schemeClr val="lt1"/>
              </a:buClr>
              <a:buSzPts val="3000"/>
              <a:buFont typeface="Oleo Script"/>
              <a:buNone/>
              <a:defRPr sz="3000" b="0" i="0" u="none" strike="noStrike" cap="none">
                <a:solidFill>
                  <a:schemeClr val="lt1"/>
                </a:solidFill>
                <a:latin typeface="Oleo Script"/>
                <a:ea typeface="Oleo Script"/>
                <a:cs typeface="Oleo Script"/>
                <a:sym typeface="Oleo Script"/>
              </a:defRPr>
            </a:lvl9pPr>
          </a:lstStyle>
          <a:p>
            <a:r>
              <a:rPr lang="en" sz="2000" dirty="0"/>
              <a:t>17</a:t>
            </a:r>
          </a:p>
        </p:txBody>
      </p:sp>
      <p:sp>
        <p:nvSpPr>
          <p:cNvPr id="12" name="TextBox 21">
            <a:extLst>
              <a:ext uri="{FF2B5EF4-FFF2-40B4-BE49-F238E27FC236}">
                <a16:creationId xmlns:a16="http://schemas.microsoft.com/office/drawing/2014/main" id="{F67942EC-549A-D9A8-4E17-3050FEC43C22}"/>
              </a:ext>
            </a:extLst>
          </p:cNvPr>
          <p:cNvSpPr txBox="1"/>
          <p:nvPr/>
        </p:nvSpPr>
        <p:spPr>
          <a:xfrm>
            <a:off x="5513221" y="2169416"/>
            <a:ext cx="2983079" cy="338554"/>
          </a:xfrm>
          <a:prstGeom prst="rect">
            <a:avLst/>
          </a:prstGeom>
          <a:noFill/>
        </p:spPr>
        <p:txBody>
          <a:bodyPr wrap="square">
            <a:spAutoFit/>
          </a:bodyPr>
          <a:lstStyle/>
          <a:p>
            <a:pPr marL="0" indent="0"/>
            <a:r>
              <a:rPr lang="en-US" sz="1600" b="1" dirty="0">
                <a:solidFill>
                  <a:srgbClr val="000000"/>
                </a:solidFill>
                <a:latin typeface="Baskerville Old Face" panose="02020602080505020303" pitchFamily="18" charset="0"/>
                <a:cs typeface="Arial"/>
                <a:sym typeface="Arial"/>
              </a:rPr>
              <a:t>SYSTEM CODING</a:t>
            </a:r>
          </a:p>
        </p:txBody>
      </p:sp>
      <p:sp>
        <p:nvSpPr>
          <p:cNvPr id="8" name="مستطيل: زوايا مستديرة 7">
            <a:extLst>
              <a:ext uri="{FF2B5EF4-FFF2-40B4-BE49-F238E27FC236}">
                <a16:creationId xmlns:a16="http://schemas.microsoft.com/office/drawing/2014/main" id="{C2BF6415-84E8-21FC-AA46-7DF0A3CC54DD}"/>
              </a:ext>
            </a:extLst>
          </p:cNvPr>
          <p:cNvSpPr/>
          <p:nvPr/>
        </p:nvSpPr>
        <p:spPr>
          <a:xfrm>
            <a:off x="4473615" y="4803494"/>
            <a:ext cx="196770"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2</a:t>
            </a:fld>
            <a:endParaRPr lang="en-US" dirty="0">
              <a:solidFill>
                <a:schemeClr val="tx1"/>
              </a:solidFill>
              <a:latin typeface="Baskerville Old Face" panose="02020602080505020303"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SYSTEM INTERFACES</a:t>
            </a:r>
            <a:endParaRPr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endParaRPr>
          </a:p>
        </p:txBody>
      </p:sp>
      <p:sp>
        <p:nvSpPr>
          <p:cNvPr id="2" name="مستطيل: زوايا مستديرة 1">
            <a:extLst>
              <a:ext uri="{FF2B5EF4-FFF2-40B4-BE49-F238E27FC236}">
                <a16:creationId xmlns:a16="http://schemas.microsoft.com/office/drawing/2014/main" id="{3668F8C5-F259-FC55-8E52-4330527FA0CD}"/>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accent2">
                    <a:lumMod val="50000"/>
                  </a:schemeClr>
                </a:solidFill>
                <a:latin typeface="Baskerville Old Face" panose="02020602080505020303" pitchFamily="18" charset="0"/>
              </a:rPr>
              <a:t>20</a:t>
            </a:fld>
            <a:endParaRPr lang="en-US" dirty="0">
              <a:solidFill>
                <a:schemeClr val="accent2">
                  <a:lumMod val="50000"/>
                </a:schemeClr>
              </a:solidFill>
              <a:latin typeface="Baskerville Old Face" panose="02020602080505020303" pitchFamily="18" charset="0"/>
            </a:endParaRPr>
          </a:p>
        </p:txBody>
      </p:sp>
      <p:pic>
        <p:nvPicPr>
          <p:cNvPr id="3" name="Picture 1">
            <a:extLst>
              <a:ext uri="{FF2B5EF4-FFF2-40B4-BE49-F238E27FC236}">
                <a16:creationId xmlns:a16="http://schemas.microsoft.com/office/drawing/2014/main" id="{C8935B51-6D62-B2E9-8F61-DD5E528B223B}"/>
              </a:ext>
            </a:extLst>
          </p:cNvPr>
          <p:cNvPicPr>
            <a:picLocks noChangeAspect="1"/>
          </p:cNvPicPr>
          <p:nvPr/>
        </p:nvPicPr>
        <p:blipFill>
          <a:blip r:embed="rId3"/>
          <a:stretch>
            <a:fillRect/>
          </a:stretch>
        </p:blipFill>
        <p:spPr>
          <a:xfrm>
            <a:off x="869459" y="881548"/>
            <a:ext cx="1598339" cy="3117682"/>
          </a:xfrm>
          <a:prstGeom prst="rect">
            <a:avLst/>
          </a:prstGeom>
        </p:spPr>
      </p:pic>
      <p:pic>
        <p:nvPicPr>
          <p:cNvPr id="4" name="Picture 1">
            <a:extLst>
              <a:ext uri="{FF2B5EF4-FFF2-40B4-BE49-F238E27FC236}">
                <a16:creationId xmlns:a16="http://schemas.microsoft.com/office/drawing/2014/main" id="{9D474B94-13E6-1B73-B223-25F90542E30B}"/>
              </a:ext>
            </a:extLst>
          </p:cNvPr>
          <p:cNvPicPr>
            <a:picLocks noChangeAspect="1"/>
          </p:cNvPicPr>
          <p:nvPr/>
        </p:nvPicPr>
        <p:blipFill>
          <a:blip r:embed="rId4"/>
          <a:stretch>
            <a:fillRect/>
          </a:stretch>
        </p:blipFill>
        <p:spPr>
          <a:xfrm>
            <a:off x="2784321" y="881548"/>
            <a:ext cx="1578466" cy="3117682"/>
          </a:xfrm>
          <a:prstGeom prst="rect">
            <a:avLst/>
          </a:prstGeom>
        </p:spPr>
      </p:pic>
      <p:pic>
        <p:nvPicPr>
          <p:cNvPr id="6" name="Picture 1">
            <a:extLst>
              <a:ext uri="{FF2B5EF4-FFF2-40B4-BE49-F238E27FC236}">
                <a16:creationId xmlns:a16="http://schemas.microsoft.com/office/drawing/2014/main" id="{E029EB90-31C6-F21C-0950-E4ECB35CAE87}"/>
              </a:ext>
            </a:extLst>
          </p:cNvPr>
          <p:cNvPicPr>
            <a:picLocks noChangeAspect="1"/>
          </p:cNvPicPr>
          <p:nvPr/>
        </p:nvPicPr>
        <p:blipFill>
          <a:blip r:embed="rId5"/>
          <a:stretch>
            <a:fillRect/>
          </a:stretch>
        </p:blipFill>
        <p:spPr>
          <a:xfrm>
            <a:off x="4675636" y="881548"/>
            <a:ext cx="1548973" cy="3117682"/>
          </a:xfrm>
          <a:prstGeom prst="rect">
            <a:avLst/>
          </a:prstGeom>
        </p:spPr>
      </p:pic>
      <p:pic>
        <p:nvPicPr>
          <p:cNvPr id="7" name="Picture 1">
            <a:extLst>
              <a:ext uri="{FF2B5EF4-FFF2-40B4-BE49-F238E27FC236}">
                <a16:creationId xmlns:a16="http://schemas.microsoft.com/office/drawing/2014/main" id="{4F74265A-F67D-69E8-B9F9-EF9FB5CB16A2}"/>
              </a:ext>
            </a:extLst>
          </p:cNvPr>
          <p:cNvPicPr>
            <a:picLocks noChangeAspect="1"/>
          </p:cNvPicPr>
          <p:nvPr/>
        </p:nvPicPr>
        <p:blipFill>
          <a:blip r:embed="rId6"/>
          <a:stretch>
            <a:fillRect/>
          </a:stretch>
        </p:blipFill>
        <p:spPr>
          <a:xfrm>
            <a:off x="6555292" y="881548"/>
            <a:ext cx="1560632" cy="3117682"/>
          </a:xfrm>
          <a:prstGeom prst="rect">
            <a:avLst/>
          </a:prstGeom>
        </p:spPr>
      </p:pic>
      <p:sp>
        <p:nvSpPr>
          <p:cNvPr id="13" name="مربع نص 12">
            <a:extLst>
              <a:ext uri="{FF2B5EF4-FFF2-40B4-BE49-F238E27FC236}">
                <a16:creationId xmlns:a16="http://schemas.microsoft.com/office/drawing/2014/main" id="{EF680F80-C73A-2223-F151-E366E94DD6BC}"/>
              </a:ext>
            </a:extLst>
          </p:cNvPr>
          <p:cNvSpPr txBox="1"/>
          <p:nvPr/>
        </p:nvSpPr>
        <p:spPr>
          <a:xfrm>
            <a:off x="1010763" y="4097486"/>
            <a:ext cx="1290477" cy="291298"/>
          </a:xfrm>
          <a:prstGeom prst="rect">
            <a:avLst/>
          </a:prstGeom>
          <a:noFill/>
        </p:spPr>
        <p:txBody>
          <a:bodyPr wrap="square">
            <a:spAutoFit/>
          </a:bodyPr>
          <a:lstStyle/>
          <a:p>
            <a:pPr marL="0" marR="0">
              <a:lnSpc>
                <a:spcPct val="115000"/>
              </a:lnSpc>
              <a:spcBef>
                <a:spcPts val="0"/>
              </a:spcBef>
              <a:spcAft>
                <a:spcPts val="1000"/>
              </a:spcAft>
            </a:pPr>
            <a:r>
              <a:rPr lang="en-US" sz="12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Student Interface</a:t>
            </a:r>
            <a:endParaRPr lang="en-US" sz="12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5" name="مربع نص 14">
            <a:extLst>
              <a:ext uri="{FF2B5EF4-FFF2-40B4-BE49-F238E27FC236}">
                <a16:creationId xmlns:a16="http://schemas.microsoft.com/office/drawing/2014/main" id="{507BE7FA-49EF-2E1A-9AC0-9879FE2BD3FD}"/>
              </a:ext>
            </a:extLst>
          </p:cNvPr>
          <p:cNvSpPr txBox="1"/>
          <p:nvPr/>
        </p:nvSpPr>
        <p:spPr>
          <a:xfrm>
            <a:off x="2835924" y="4097486"/>
            <a:ext cx="1475259" cy="503664"/>
          </a:xfrm>
          <a:prstGeom prst="rect">
            <a:avLst/>
          </a:prstGeom>
          <a:noFill/>
        </p:spPr>
        <p:txBody>
          <a:bodyPr wrap="square">
            <a:spAutoFit/>
          </a:bodyPr>
          <a:lstStyle/>
          <a:p>
            <a:pPr marL="0" marR="0" algn="ctr">
              <a:lnSpc>
                <a:spcPct val="115000"/>
              </a:lnSpc>
              <a:spcBef>
                <a:spcPts val="0"/>
              </a:spcBef>
              <a:spcAft>
                <a:spcPts val="1000"/>
              </a:spcAft>
            </a:pPr>
            <a:r>
              <a:rPr lang="en-US" sz="12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Student [ Send Request Interface ]</a:t>
            </a:r>
            <a:endParaRPr lang="en-US" sz="12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7" name="مربع نص 16">
            <a:extLst>
              <a:ext uri="{FF2B5EF4-FFF2-40B4-BE49-F238E27FC236}">
                <a16:creationId xmlns:a16="http://schemas.microsoft.com/office/drawing/2014/main" id="{2B1E8175-1123-DEE8-1C7C-A21C5B13F336}"/>
              </a:ext>
            </a:extLst>
          </p:cNvPr>
          <p:cNvSpPr txBox="1"/>
          <p:nvPr/>
        </p:nvSpPr>
        <p:spPr>
          <a:xfrm>
            <a:off x="4778285" y="4097486"/>
            <a:ext cx="1414762" cy="499817"/>
          </a:xfrm>
          <a:prstGeom prst="rect">
            <a:avLst/>
          </a:prstGeom>
          <a:noFill/>
        </p:spPr>
        <p:txBody>
          <a:bodyPr wrap="square">
            <a:spAutoFit/>
          </a:bodyPr>
          <a:lstStyle/>
          <a:p>
            <a:pPr marL="0" marR="0" algn="ctr">
              <a:lnSpc>
                <a:spcPct val="115000"/>
              </a:lnSpc>
              <a:spcBef>
                <a:spcPts val="0"/>
              </a:spcBef>
              <a:spcAft>
                <a:spcPts val="1000"/>
              </a:spcAft>
            </a:pPr>
            <a:r>
              <a:rPr lang="en-US" sz="12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Student [ Search Courses Interface ]</a:t>
            </a:r>
            <a:endParaRPr lang="en-US" sz="1200" dirty="0">
              <a:solidFill>
                <a:schemeClr val="accent2">
                  <a:lumMod val="75000"/>
                </a:schemeClr>
              </a:solidFill>
            </a:endParaRPr>
          </a:p>
        </p:txBody>
      </p:sp>
      <p:sp>
        <p:nvSpPr>
          <p:cNvPr id="19" name="مربع نص 18">
            <a:extLst>
              <a:ext uri="{FF2B5EF4-FFF2-40B4-BE49-F238E27FC236}">
                <a16:creationId xmlns:a16="http://schemas.microsoft.com/office/drawing/2014/main" id="{E4F312C5-2DA5-218A-7FA2-2105AA5D7741}"/>
              </a:ext>
            </a:extLst>
          </p:cNvPr>
          <p:cNvSpPr txBox="1"/>
          <p:nvPr/>
        </p:nvSpPr>
        <p:spPr>
          <a:xfrm>
            <a:off x="6694932" y="4097486"/>
            <a:ext cx="1263517" cy="646331"/>
          </a:xfrm>
          <a:prstGeom prst="rect">
            <a:avLst/>
          </a:prstGeom>
          <a:noFill/>
        </p:spPr>
        <p:txBody>
          <a:bodyPr wrap="square">
            <a:spAutoFit/>
          </a:bodyPr>
          <a:lstStyle/>
          <a:p>
            <a:pPr algn="ctr"/>
            <a:r>
              <a:rPr lang="en-US" sz="1200" dirty="0">
                <a:solidFill>
                  <a:schemeClr val="accent2">
                    <a:lumMod val="75000"/>
                  </a:schemeClr>
                </a:solidFill>
                <a:effectLst/>
                <a:latin typeface="Times New Roman" panose="02020603050405020304" pitchFamily="18" charset="0"/>
                <a:ea typeface="Calibri" panose="020F0502020204030204" pitchFamily="34" charset="0"/>
              </a:rPr>
              <a:t>Student [ View Available Hours Interface ] </a:t>
            </a:r>
            <a:endParaRPr lang="en-US" sz="1200" dirty="0">
              <a:solidFill>
                <a:schemeClr val="accent2">
                  <a:lumMod val="75000"/>
                </a:schemeClr>
              </a:solidFill>
            </a:endParaRPr>
          </a:p>
        </p:txBody>
      </p:sp>
    </p:spTree>
    <p:extLst>
      <p:ext uri="{BB962C8B-B14F-4D97-AF65-F5344CB8AC3E}">
        <p14:creationId xmlns:p14="http://schemas.microsoft.com/office/powerpoint/2010/main" val="3814292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SYSTEM INTERFACES</a:t>
            </a:r>
            <a:endParaRPr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endParaRPr>
          </a:p>
        </p:txBody>
      </p:sp>
      <p:sp>
        <p:nvSpPr>
          <p:cNvPr id="2" name="مستطيل: زوايا مستديرة 1">
            <a:extLst>
              <a:ext uri="{FF2B5EF4-FFF2-40B4-BE49-F238E27FC236}">
                <a16:creationId xmlns:a16="http://schemas.microsoft.com/office/drawing/2014/main" id="{3668F8C5-F259-FC55-8E52-4330527FA0CD}"/>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21</a:t>
            </a:fld>
            <a:endParaRPr lang="en-US" dirty="0">
              <a:solidFill>
                <a:schemeClr val="tx1"/>
              </a:solidFill>
              <a:latin typeface="Baskerville Old Face" panose="02020602080505020303" pitchFamily="18" charset="0"/>
            </a:endParaRPr>
          </a:p>
        </p:txBody>
      </p:sp>
      <p:pic>
        <p:nvPicPr>
          <p:cNvPr id="8" name="Picture 1">
            <a:extLst>
              <a:ext uri="{FF2B5EF4-FFF2-40B4-BE49-F238E27FC236}">
                <a16:creationId xmlns:a16="http://schemas.microsoft.com/office/drawing/2014/main" id="{0A41F53B-A936-B307-EA50-EB5BAA40CFCE}"/>
              </a:ext>
            </a:extLst>
          </p:cNvPr>
          <p:cNvPicPr>
            <a:picLocks noChangeAspect="1"/>
          </p:cNvPicPr>
          <p:nvPr/>
        </p:nvPicPr>
        <p:blipFill>
          <a:blip r:embed="rId3"/>
          <a:stretch>
            <a:fillRect/>
          </a:stretch>
        </p:blipFill>
        <p:spPr>
          <a:xfrm>
            <a:off x="859558" y="917176"/>
            <a:ext cx="1588226" cy="3117682"/>
          </a:xfrm>
          <a:prstGeom prst="rect">
            <a:avLst/>
          </a:prstGeom>
        </p:spPr>
      </p:pic>
      <p:pic>
        <p:nvPicPr>
          <p:cNvPr id="9" name="Picture 1">
            <a:extLst>
              <a:ext uri="{FF2B5EF4-FFF2-40B4-BE49-F238E27FC236}">
                <a16:creationId xmlns:a16="http://schemas.microsoft.com/office/drawing/2014/main" id="{7CB3F3B9-EE60-ACB3-DFC8-09665AE8F549}"/>
              </a:ext>
            </a:extLst>
          </p:cNvPr>
          <p:cNvPicPr>
            <a:picLocks noChangeAspect="1"/>
          </p:cNvPicPr>
          <p:nvPr/>
        </p:nvPicPr>
        <p:blipFill>
          <a:blip r:embed="rId4"/>
          <a:stretch>
            <a:fillRect/>
          </a:stretch>
        </p:blipFill>
        <p:spPr>
          <a:xfrm>
            <a:off x="2760633" y="917176"/>
            <a:ext cx="1602154" cy="3117682"/>
          </a:xfrm>
          <a:prstGeom prst="rect">
            <a:avLst/>
          </a:prstGeom>
        </p:spPr>
      </p:pic>
      <p:pic>
        <p:nvPicPr>
          <p:cNvPr id="10" name="Picture 1">
            <a:extLst>
              <a:ext uri="{FF2B5EF4-FFF2-40B4-BE49-F238E27FC236}">
                <a16:creationId xmlns:a16="http://schemas.microsoft.com/office/drawing/2014/main" id="{BDF3DC04-A228-77F6-2104-235BB520782B}"/>
              </a:ext>
            </a:extLst>
          </p:cNvPr>
          <p:cNvPicPr>
            <a:picLocks noChangeAspect="1"/>
          </p:cNvPicPr>
          <p:nvPr/>
        </p:nvPicPr>
        <p:blipFill>
          <a:blip r:embed="rId5"/>
          <a:stretch>
            <a:fillRect/>
          </a:stretch>
        </p:blipFill>
        <p:spPr>
          <a:xfrm>
            <a:off x="4675636" y="917176"/>
            <a:ext cx="1552852" cy="3117682"/>
          </a:xfrm>
          <a:prstGeom prst="rect">
            <a:avLst/>
          </a:prstGeom>
        </p:spPr>
      </p:pic>
      <p:pic>
        <p:nvPicPr>
          <p:cNvPr id="11" name="Picture 1">
            <a:extLst>
              <a:ext uri="{FF2B5EF4-FFF2-40B4-BE49-F238E27FC236}">
                <a16:creationId xmlns:a16="http://schemas.microsoft.com/office/drawing/2014/main" id="{E5B60584-6165-93CC-7744-B142C3990250}"/>
              </a:ext>
            </a:extLst>
          </p:cNvPr>
          <p:cNvPicPr>
            <a:picLocks noChangeAspect="1"/>
          </p:cNvPicPr>
          <p:nvPr/>
        </p:nvPicPr>
        <p:blipFill>
          <a:blip r:embed="rId6"/>
          <a:stretch>
            <a:fillRect/>
          </a:stretch>
        </p:blipFill>
        <p:spPr>
          <a:xfrm>
            <a:off x="6541338" y="917177"/>
            <a:ext cx="1578271" cy="3117682"/>
          </a:xfrm>
          <a:prstGeom prst="rect">
            <a:avLst/>
          </a:prstGeom>
        </p:spPr>
      </p:pic>
      <p:sp>
        <p:nvSpPr>
          <p:cNvPr id="13" name="مربع نص 12">
            <a:extLst>
              <a:ext uri="{FF2B5EF4-FFF2-40B4-BE49-F238E27FC236}">
                <a16:creationId xmlns:a16="http://schemas.microsoft.com/office/drawing/2014/main" id="{AC3CD831-79D2-18FC-87C8-6D5EE8635583}"/>
              </a:ext>
            </a:extLst>
          </p:cNvPr>
          <p:cNvSpPr txBox="1"/>
          <p:nvPr/>
        </p:nvSpPr>
        <p:spPr>
          <a:xfrm>
            <a:off x="879041" y="4119948"/>
            <a:ext cx="1468624" cy="500009"/>
          </a:xfrm>
          <a:prstGeom prst="rect">
            <a:avLst/>
          </a:prstGeom>
          <a:noFill/>
        </p:spPr>
        <p:txBody>
          <a:bodyPr wrap="square">
            <a:spAutoFit/>
          </a:bodyPr>
          <a:lstStyle/>
          <a:p>
            <a:pPr marL="0" marR="0" algn="ctr">
              <a:lnSpc>
                <a:spcPct val="115000"/>
              </a:lnSpc>
              <a:spcBef>
                <a:spcPts val="0"/>
              </a:spcBef>
              <a:spcAft>
                <a:spcPts val="1000"/>
              </a:spcAft>
            </a:pPr>
            <a:r>
              <a:rPr lang="en-US" sz="12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Student [ Receive Alert Interface ] </a:t>
            </a:r>
          </a:p>
        </p:txBody>
      </p:sp>
      <p:sp>
        <p:nvSpPr>
          <p:cNvPr id="15" name="مربع نص 14">
            <a:extLst>
              <a:ext uri="{FF2B5EF4-FFF2-40B4-BE49-F238E27FC236}">
                <a16:creationId xmlns:a16="http://schemas.microsoft.com/office/drawing/2014/main" id="{E209C0E7-E054-05D9-E0BA-8BF8FF7814A5}"/>
              </a:ext>
            </a:extLst>
          </p:cNvPr>
          <p:cNvSpPr txBox="1"/>
          <p:nvPr/>
        </p:nvSpPr>
        <p:spPr>
          <a:xfrm>
            <a:off x="2864336" y="4119948"/>
            <a:ext cx="1394748" cy="712375"/>
          </a:xfrm>
          <a:prstGeom prst="rect">
            <a:avLst/>
          </a:prstGeom>
          <a:noFill/>
        </p:spPr>
        <p:txBody>
          <a:bodyPr wrap="square">
            <a:spAutoFit/>
          </a:bodyPr>
          <a:lstStyle/>
          <a:p>
            <a:pPr marL="0" marR="0" algn="ctr">
              <a:lnSpc>
                <a:spcPct val="115000"/>
              </a:lnSpc>
              <a:spcBef>
                <a:spcPts val="0"/>
              </a:spcBef>
              <a:spcAft>
                <a:spcPts val="1000"/>
              </a:spcAft>
            </a:pPr>
            <a:r>
              <a:rPr lang="en-US" sz="12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Student [ View Absent Hours Interface ] </a:t>
            </a:r>
          </a:p>
        </p:txBody>
      </p:sp>
      <p:sp>
        <p:nvSpPr>
          <p:cNvPr id="17" name="مربع نص 16">
            <a:extLst>
              <a:ext uri="{FF2B5EF4-FFF2-40B4-BE49-F238E27FC236}">
                <a16:creationId xmlns:a16="http://schemas.microsoft.com/office/drawing/2014/main" id="{FEBE2493-B271-426E-534E-341E761D9F35}"/>
              </a:ext>
            </a:extLst>
          </p:cNvPr>
          <p:cNvSpPr txBox="1"/>
          <p:nvPr/>
        </p:nvSpPr>
        <p:spPr>
          <a:xfrm>
            <a:off x="4754688" y="4116293"/>
            <a:ext cx="1394748" cy="503664"/>
          </a:xfrm>
          <a:prstGeom prst="rect">
            <a:avLst/>
          </a:prstGeom>
          <a:noFill/>
        </p:spPr>
        <p:txBody>
          <a:bodyPr wrap="square">
            <a:spAutoFit/>
          </a:bodyPr>
          <a:lstStyle/>
          <a:p>
            <a:pPr marL="0" marR="0" algn="ctr">
              <a:lnSpc>
                <a:spcPct val="115000"/>
              </a:lnSpc>
              <a:spcBef>
                <a:spcPts val="0"/>
              </a:spcBef>
              <a:spcAft>
                <a:spcPts val="1000"/>
              </a:spcAft>
            </a:pPr>
            <a:r>
              <a:rPr lang="en-US" sz="12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Faculty Member Interface</a:t>
            </a:r>
            <a:endParaRPr lang="en-US" sz="12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9" name="مربع نص 18">
            <a:extLst>
              <a:ext uri="{FF2B5EF4-FFF2-40B4-BE49-F238E27FC236}">
                <a16:creationId xmlns:a16="http://schemas.microsoft.com/office/drawing/2014/main" id="{8F37F822-31B5-A289-C467-21FE56F1C5DB}"/>
              </a:ext>
            </a:extLst>
          </p:cNvPr>
          <p:cNvSpPr txBox="1"/>
          <p:nvPr/>
        </p:nvSpPr>
        <p:spPr>
          <a:xfrm>
            <a:off x="6698965" y="4115286"/>
            <a:ext cx="1263015" cy="646331"/>
          </a:xfrm>
          <a:prstGeom prst="rect">
            <a:avLst/>
          </a:prstGeom>
          <a:noFill/>
        </p:spPr>
        <p:txBody>
          <a:bodyPr wrap="square">
            <a:spAutoFit/>
          </a:bodyPr>
          <a:lstStyle/>
          <a:p>
            <a:pPr algn="ctr"/>
            <a:r>
              <a:rPr lang="en-US" sz="1200" dirty="0">
                <a:solidFill>
                  <a:schemeClr val="accent2">
                    <a:lumMod val="75000"/>
                  </a:schemeClr>
                </a:solidFill>
                <a:effectLst/>
                <a:latin typeface="Times New Roman" panose="02020603050405020304" pitchFamily="18" charset="0"/>
                <a:ea typeface="Calibri" panose="020F0502020204030204" pitchFamily="34" charset="0"/>
              </a:rPr>
              <a:t>Faculty Member [ Reply Request Interface ]</a:t>
            </a:r>
            <a:endParaRPr lang="en-US" sz="1200" dirty="0">
              <a:solidFill>
                <a:schemeClr val="accent2">
                  <a:lumMod val="75000"/>
                </a:schemeClr>
              </a:solidFill>
            </a:endParaRPr>
          </a:p>
        </p:txBody>
      </p:sp>
    </p:spTree>
    <p:extLst>
      <p:ext uri="{BB962C8B-B14F-4D97-AF65-F5344CB8AC3E}">
        <p14:creationId xmlns:p14="http://schemas.microsoft.com/office/powerpoint/2010/main" val="3301531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SYSTEM CODING</a:t>
            </a:r>
            <a:endParaRPr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endParaRPr>
          </a:p>
        </p:txBody>
      </p:sp>
      <p:sp>
        <p:nvSpPr>
          <p:cNvPr id="2" name="مستطيل: زوايا مستديرة 1">
            <a:extLst>
              <a:ext uri="{FF2B5EF4-FFF2-40B4-BE49-F238E27FC236}">
                <a16:creationId xmlns:a16="http://schemas.microsoft.com/office/drawing/2014/main" id="{3668F8C5-F259-FC55-8E52-4330527FA0CD}"/>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22</a:t>
            </a:fld>
            <a:endParaRPr lang="en-US" dirty="0">
              <a:solidFill>
                <a:schemeClr val="tx1"/>
              </a:solidFill>
              <a:latin typeface="Baskerville Old Face" panose="02020602080505020303" pitchFamily="18" charset="0"/>
            </a:endParaRPr>
          </a:p>
        </p:txBody>
      </p:sp>
      <p:pic>
        <p:nvPicPr>
          <p:cNvPr id="3" name="Picture 1">
            <a:extLst>
              <a:ext uri="{FF2B5EF4-FFF2-40B4-BE49-F238E27FC236}">
                <a16:creationId xmlns:a16="http://schemas.microsoft.com/office/drawing/2014/main" id="{F1E13697-7901-646A-8C73-6A95BF043DA1}"/>
              </a:ext>
            </a:extLst>
          </p:cNvPr>
          <p:cNvPicPr>
            <a:picLocks noChangeAspect="1"/>
          </p:cNvPicPr>
          <p:nvPr/>
        </p:nvPicPr>
        <p:blipFill>
          <a:blip r:embed="rId3"/>
          <a:stretch>
            <a:fillRect/>
          </a:stretch>
        </p:blipFill>
        <p:spPr>
          <a:xfrm>
            <a:off x="1600200" y="807402"/>
            <a:ext cx="5943600" cy="3528695"/>
          </a:xfrm>
          <a:prstGeom prst="rect">
            <a:avLst/>
          </a:prstGeom>
        </p:spPr>
      </p:pic>
      <p:sp>
        <p:nvSpPr>
          <p:cNvPr id="6" name="مربع نص 5">
            <a:extLst>
              <a:ext uri="{FF2B5EF4-FFF2-40B4-BE49-F238E27FC236}">
                <a16:creationId xmlns:a16="http://schemas.microsoft.com/office/drawing/2014/main" id="{7C2FB752-BE2B-9961-DB29-9A057908F6CC}"/>
              </a:ext>
            </a:extLst>
          </p:cNvPr>
          <p:cNvSpPr txBox="1"/>
          <p:nvPr/>
        </p:nvSpPr>
        <p:spPr>
          <a:xfrm>
            <a:off x="1354454" y="4415907"/>
            <a:ext cx="6435090" cy="307777"/>
          </a:xfrm>
          <a:prstGeom prst="rect">
            <a:avLst/>
          </a:prstGeom>
          <a:noFill/>
        </p:spPr>
        <p:txBody>
          <a:bodyPr wrap="square">
            <a:spAutoFit/>
          </a:bodyPr>
          <a:lstStyle/>
          <a:p>
            <a:pPr algn="ctr"/>
            <a:r>
              <a:rPr lang="en-US" sz="1400" dirty="0">
                <a:solidFill>
                  <a:schemeClr val="accent2">
                    <a:lumMod val="75000"/>
                  </a:schemeClr>
                </a:solidFill>
                <a:effectLst/>
                <a:latin typeface="Times New Roman" panose="02020603050405020304" pitchFamily="18" charset="0"/>
                <a:ea typeface="Calibri" panose="020F0502020204030204" pitchFamily="34" charset="0"/>
              </a:rPr>
              <a:t>Homepage Code</a:t>
            </a:r>
            <a:endParaRPr lang="en-US" dirty="0">
              <a:solidFill>
                <a:schemeClr val="accent2">
                  <a:lumMod val="75000"/>
                </a:schemeClr>
              </a:solidFill>
            </a:endParaRPr>
          </a:p>
        </p:txBody>
      </p:sp>
    </p:spTree>
    <p:extLst>
      <p:ext uri="{BB962C8B-B14F-4D97-AF65-F5344CB8AC3E}">
        <p14:creationId xmlns:p14="http://schemas.microsoft.com/office/powerpoint/2010/main" val="3980038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SYSTEM CODING</a:t>
            </a:r>
            <a:endParaRPr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endParaRPr>
          </a:p>
        </p:txBody>
      </p:sp>
      <p:sp>
        <p:nvSpPr>
          <p:cNvPr id="2" name="مستطيل: زوايا مستديرة 1">
            <a:extLst>
              <a:ext uri="{FF2B5EF4-FFF2-40B4-BE49-F238E27FC236}">
                <a16:creationId xmlns:a16="http://schemas.microsoft.com/office/drawing/2014/main" id="{3668F8C5-F259-FC55-8E52-4330527FA0CD}"/>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23</a:t>
            </a:fld>
            <a:endParaRPr lang="en-US" dirty="0">
              <a:solidFill>
                <a:schemeClr val="tx1"/>
              </a:solidFill>
              <a:latin typeface="Baskerville Old Face" panose="02020602080505020303" pitchFamily="18" charset="0"/>
            </a:endParaRPr>
          </a:p>
        </p:txBody>
      </p:sp>
      <p:pic>
        <p:nvPicPr>
          <p:cNvPr id="4" name="Picture 1">
            <a:extLst>
              <a:ext uri="{FF2B5EF4-FFF2-40B4-BE49-F238E27FC236}">
                <a16:creationId xmlns:a16="http://schemas.microsoft.com/office/drawing/2014/main" id="{AE413D91-60B3-DE1B-19A5-AA74D7BBE4C7}"/>
              </a:ext>
            </a:extLst>
          </p:cNvPr>
          <p:cNvPicPr>
            <a:picLocks noChangeAspect="1"/>
          </p:cNvPicPr>
          <p:nvPr/>
        </p:nvPicPr>
        <p:blipFill>
          <a:blip r:embed="rId3"/>
          <a:stretch>
            <a:fillRect/>
          </a:stretch>
        </p:blipFill>
        <p:spPr>
          <a:xfrm>
            <a:off x="1600200" y="970597"/>
            <a:ext cx="5943600" cy="3202305"/>
          </a:xfrm>
          <a:prstGeom prst="rect">
            <a:avLst/>
          </a:prstGeom>
        </p:spPr>
      </p:pic>
      <p:sp>
        <p:nvSpPr>
          <p:cNvPr id="7" name="مربع نص 6">
            <a:extLst>
              <a:ext uri="{FF2B5EF4-FFF2-40B4-BE49-F238E27FC236}">
                <a16:creationId xmlns:a16="http://schemas.microsoft.com/office/drawing/2014/main" id="{7C17B6E6-1340-8383-B100-9312B5FE3CE7}"/>
              </a:ext>
            </a:extLst>
          </p:cNvPr>
          <p:cNvSpPr txBox="1"/>
          <p:nvPr/>
        </p:nvSpPr>
        <p:spPr>
          <a:xfrm>
            <a:off x="1354454" y="4334309"/>
            <a:ext cx="6435090" cy="307777"/>
          </a:xfrm>
          <a:prstGeom prst="rect">
            <a:avLst/>
          </a:prstGeom>
          <a:noFill/>
        </p:spPr>
        <p:txBody>
          <a:bodyPr wrap="square">
            <a:spAutoFit/>
          </a:bodyPr>
          <a:lstStyle/>
          <a:p>
            <a:pPr algn="ctr"/>
            <a:r>
              <a:rPr lang="en-US" sz="1400" dirty="0">
                <a:solidFill>
                  <a:schemeClr val="accent2">
                    <a:lumMod val="75000"/>
                  </a:schemeClr>
                </a:solidFill>
                <a:effectLst/>
                <a:latin typeface="Times New Roman" panose="02020603050405020304" pitchFamily="18" charset="0"/>
                <a:ea typeface="Calibri" panose="020F0502020204030204" pitchFamily="34" charset="0"/>
              </a:rPr>
              <a:t>Login Code</a:t>
            </a:r>
            <a:endParaRPr lang="en-US" dirty="0">
              <a:solidFill>
                <a:schemeClr val="accent2">
                  <a:lumMod val="75000"/>
                </a:schemeClr>
              </a:solidFill>
            </a:endParaRPr>
          </a:p>
        </p:txBody>
      </p:sp>
    </p:spTree>
    <p:extLst>
      <p:ext uri="{BB962C8B-B14F-4D97-AF65-F5344CB8AC3E}">
        <p14:creationId xmlns:p14="http://schemas.microsoft.com/office/powerpoint/2010/main" val="645923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SYSTEM CODING</a:t>
            </a:r>
            <a:endParaRPr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endParaRPr>
          </a:p>
        </p:txBody>
      </p:sp>
      <p:sp>
        <p:nvSpPr>
          <p:cNvPr id="2" name="مستطيل: زوايا مستديرة 1">
            <a:extLst>
              <a:ext uri="{FF2B5EF4-FFF2-40B4-BE49-F238E27FC236}">
                <a16:creationId xmlns:a16="http://schemas.microsoft.com/office/drawing/2014/main" id="{3668F8C5-F259-FC55-8E52-4330527FA0CD}"/>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24</a:t>
            </a:fld>
            <a:endParaRPr lang="en-US" dirty="0">
              <a:solidFill>
                <a:schemeClr val="tx1"/>
              </a:solidFill>
              <a:latin typeface="Baskerville Old Face" panose="02020602080505020303" pitchFamily="18" charset="0"/>
            </a:endParaRPr>
          </a:p>
        </p:txBody>
      </p:sp>
      <p:pic>
        <p:nvPicPr>
          <p:cNvPr id="4" name="Picture 1">
            <a:extLst>
              <a:ext uri="{FF2B5EF4-FFF2-40B4-BE49-F238E27FC236}">
                <a16:creationId xmlns:a16="http://schemas.microsoft.com/office/drawing/2014/main" id="{415F2392-7AD7-E7CD-02FA-BF00005F59C3}"/>
              </a:ext>
            </a:extLst>
          </p:cNvPr>
          <p:cNvPicPr>
            <a:picLocks noChangeAspect="1"/>
          </p:cNvPicPr>
          <p:nvPr/>
        </p:nvPicPr>
        <p:blipFill>
          <a:blip r:embed="rId3"/>
          <a:stretch>
            <a:fillRect/>
          </a:stretch>
        </p:blipFill>
        <p:spPr>
          <a:xfrm>
            <a:off x="1600200" y="780732"/>
            <a:ext cx="5943600" cy="3582035"/>
          </a:xfrm>
          <a:prstGeom prst="rect">
            <a:avLst/>
          </a:prstGeom>
        </p:spPr>
      </p:pic>
      <p:sp>
        <p:nvSpPr>
          <p:cNvPr id="7" name="مربع نص 6">
            <a:extLst>
              <a:ext uri="{FF2B5EF4-FFF2-40B4-BE49-F238E27FC236}">
                <a16:creationId xmlns:a16="http://schemas.microsoft.com/office/drawing/2014/main" id="{7FC4C348-B52B-819B-AB97-4FC6031841D8}"/>
              </a:ext>
            </a:extLst>
          </p:cNvPr>
          <p:cNvSpPr txBox="1"/>
          <p:nvPr/>
        </p:nvSpPr>
        <p:spPr>
          <a:xfrm>
            <a:off x="1354454" y="4429242"/>
            <a:ext cx="6435090" cy="307777"/>
          </a:xfrm>
          <a:prstGeom prst="rect">
            <a:avLst/>
          </a:prstGeom>
          <a:noFill/>
        </p:spPr>
        <p:txBody>
          <a:bodyPr wrap="square">
            <a:spAutoFit/>
          </a:bodyPr>
          <a:lstStyle/>
          <a:p>
            <a:pPr algn="ctr"/>
            <a:r>
              <a:rPr lang="en-US" sz="1400" dirty="0">
                <a:solidFill>
                  <a:schemeClr val="accent2">
                    <a:lumMod val="75000"/>
                  </a:schemeClr>
                </a:solidFill>
                <a:effectLst/>
                <a:latin typeface="Times New Roman" panose="02020603050405020304" pitchFamily="18" charset="0"/>
                <a:ea typeface="Calibri" panose="020F0502020204030204" pitchFamily="34" charset="0"/>
              </a:rPr>
              <a:t>Register Code</a:t>
            </a:r>
            <a:endParaRPr lang="en-US" dirty="0">
              <a:solidFill>
                <a:schemeClr val="accent2">
                  <a:lumMod val="75000"/>
                </a:schemeClr>
              </a:solidFill>
            </a:endParaRPr>
          </a:p>
        </p:txBody>
      </p:sp>
    </p:spTree>
    <p:extLst>
      <p:ext uri="{BB962C8B-B14F-4D97-AF65-F5344CB8AC3E}">
        <p14:creationId xmlns:p14="http://schemas.microsoft.com/office/powerpoint/2010/main" val="1025463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SYSTEM CODING</a:t>
            </a:r>
            <a:endParaRPr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endParaRPr>
          </a:p>
        </p:txBody>
      </p:sp>
      <p:sp>
        <p:nvSpPr>
          <p:cNvPr id="2" name="مستطيل: زوايا مستديرة 1">
            <a:extLst>
              <a:ext uri="{FF2B5EF4-FFF2-40B4-BE49-F238E27FC236}">
                <a16:creationId xmlns:a16="http://schemas.microsoft.com/office/drawing/2014/main" id="{3668F8C5-F259-FC55-8E52-4330527FA0CD}"/>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25</a:t>
            </a:fld>
            <a:endParaRPr lang="en-US" dirty="0">
              <a:solidFill>
                <a:schemeClr val="tx1"/>
              </a:solidFill>
              <a:latin typeface="Baskerville Old Face" panose="02020602080505020303" pitchFamily="18" charset="0"/>
            </a:endParaRPr>
          </a:p>
        </p:txBody>
      </p:sp>
      <p:pic>
        <p:nvPicPr>
          <p:cNvPr id="4" name="Picture 1">
            <a:extLst>
              <a:ext uri="{FF2B5EF4-FFF2-40B4-BE49-F238E27FC236}">
                <a16:creationId xmlns:a16="http://schemas.microsoft.com/office/drawing/2014/main" id="{BF897497-F36D-E313-15BF-CE783BB3C34F}"/>
              </a:ext>
            </a:extLst>
          </p:cNvPr>
          <p:cNvPicPr>
            <a:picLocks noChangeAspect="1"/>
          </p:cNvPicPr>
          <p:nvPr/>
        </p:nvPicPr>
        <p:blipFill>
          <a:blip r:embed="rId3"/>
          <a:stretch>
            <a:fillRect/>
          </a:stretch>
        </p:blipFill>
        <p:spPr>
          <a:xfrm>
            <a:off x="1600200" y="968692"/>
            <a:ext cx="5943600" cy="3206115"/>
          </a:xfrm>
          <a:prstGeom prst="rect">
            <a:avLst/>
          </a:prstGeom>
        </p:spPr>
      </p:pic>
      <p:sp>
        <p:nvSpPr>
          <p:cNvPr id="7" name="مربع نص 6">
            <a:extLst>
              <a:ext uri="{FF2B5EF4-FFF2-40B4-BE49-F238E27FC236}">
                <a16:creationId xmlns:a16="http://schemas.microsoft.com/office/drawing/2014/main" id="{905E6796-7762-512B-66C0-EC214D717BD4}"/>
              </a:ext>
            </a:extLst>
          </p:cNvPr>
          <p:cNvSpPr txBox="1"/>
          <p:nvPr/>
        </p:nvSpPr>
        <p:spPr>
          <a:xfrm>
            <a:off x="1354454" y="4335262"/>
            <a:ext cx="6435090" cy="307777"/>
          </a:xfrm>
          <a:prstGeom prst="rect">
            <a:avLst/>
          </a:prstGeom>
          <a:noFill/>
        </p:spPr>
        <p:txBody>
          <a:bodyPr wrap="square">
            <a:spAutoFit/>
          </a:bodyPr>
          <a:lstStyle/>
          <a:p>
            <a:pPr algn="ctr"/>
            <a:r>
              <a:rPr lang="en-US" sz="1400" dirty="0">
                <a:solidFill>
                  <a:schemeClr val="accent2">
                    <a:lumMod val="75000"/>
                  </a:schemeClr>
                </a:solidFill>
                <a:effectLst/>
                <a:latin typeface="Times New Roman" panose="02020603050405020304" pitchFamily="18" charset="0"/>
                <a:ea typeface="Calibri" panose="020F0502020204030204" pitchFamily="34" charset="0"/>
              </a:rPr>
              <a:t>Add Course Code</a:t>
            </a:r>
            <a:endParaRPr lang="en-US" dirty="0">
              <a:solidFill>
                <a:schemeClr val="accent2">
                  <a:lumMod val="75000"/>
                </a:schemeClr>
              </a:solidFill>
            </a:endParaRPr>
          </a:p>
        </p:txBody>
      </p:sp>
    </p:spTree>
    <p:extLst>
      <p:ext uri="{BB962C8B-B14F-4D97-AF65-F5344CB8AC3E}">
        <p14:creationId xmlns:p14="http://schemas.microsoft.com/office/powerpoint/2010/main" val="475908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SYSTEM CODING</a:t>
            </a:r>
            <a:endParaRPr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endParaRPr>
          </a:p>
        </p:txBody>
      </p:sp>
      <p:sp>
        <p:nvSpPr>
          <p:cNvPr id="2" name="مستطيل: زوايا مستديرة 1">
            <a:extLst>
              <a:ext uri="{FF2B5EF4-FFF2-40B4-BE49-F238E27FC236}">
                <a16:creationId xmlns:a16="http://schemas.microsoft.com/office/drawing/2014/main" id="{3668F8C5-F259-FC55-8E52-4330527FA0CD}"/>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26</a:t>
            </a:fld>
            <a:endParaRPr lang="en-US" dirty="0">
              <a:solidFill>
                <a:schemeClr val="tx1"/>
              </a:solidFill>
              <a:latin typeface="Baskerville Old Face" panose="02020602080505020303" pitchFamily="18" charset="0"/>
            </a:endParaRPr>
          </a:p>
        </p:txBody>
      </p:sp>
      <p:pic>
        <p:nvPicPr>
          <p:cNvPr id="4" name="Picture 1">
            <a:extLst>
              <a:ext uri="{FF2B5EF4-FFF2-40B4-BE49-F238E27FC236}">
                <a16:creationId xmlns:a16="http://schemas.microsoft.com/office/drawing/2014/main" id="{C66CC13B-D135-27D6-AFB9-5CD402833296}"/>
              </a:ext>
            </a:extLst>
          </p:cNvPr>
          <p:cNvPicPr>
            <a:picLocks noChangeAspect="1"/>
          </p:cNvPicPr>
          <p:nvPr/>
        </p:nvPicPr>
        <p:blipFill>
          <a:blip r:embed="rId3"/>
          <a:stretch>
            <a:fillRect/>
          </a:stretch>
        </p:blipFill>
        <p:spPr>
          <a:xfrm>
            <a:off x="1600200" y="660400"/>
            <a:ext cx="5943600" cy="3637280"/>
          </a:xfrm>
          <a:prstGeom prst="rect">
            <a:avLst/>
          </a:prstGeom>
        </p:spPr>
      </p:pic>
      <p:sp>
        <p:nvSpPr>
          <p:cNvPr id="7" name="مربع نص 6">
            <a:extLst>
              <a:ext uri="{FF2B5EF4-FFF2-40B4-BE49-F238E27FC236}">
                <a16:creationId xmlns:a16="http://schemas.microsoft.com/office/drawing/2014/main" id="{7509F749-3729-C1AD-31F0-8362887FBF31}"/>
              </a:ext>
            </a:extLst>
          </p:cNvPr>
          <p:cNvSpPr txBox="1"/>
          <p:nvPr/>
        </p:nvSpPr>
        <p:spPr>
          <a:xfrm>
            <a:off x="1354454" y="4396698"/>
            <a:ext cx="6435090" cy="307777"/>
          </a:xfrm>
          <a:prstGeom prst="rect">
            <a:avLst/>
          </a:prstGeom>
          <a:noFill/>
        </p:spPr>
        <p:txBody>
          <a:bodyPr wrap="square">
            <a:spAutoFit/>
          </a:bodyPr>
          <a:lstStyle/>
          <a:p>
            <a:pPr algn="ctr"/>
            <a:r>
              <a:rPr lang="en-US" sz="1400" dirty="0">
                <a:solidFill>
                  <a:schemeClr val="accent2">
                    <a:lumMod val="75000"/>
                  </a:schemeClr>
                </a:solidFill>
                <a:effectLst/>
                <a:latin typeface="Times New Roman" panose="02020603050405020304" pitchFamily="18" charset="0"/>
                <a:ea typeface="Calibri" panose="020F0502020204030204" pitchFamily="34" charset="0"/>
              </a:rPr>
              <a:t>Add Faculty Member Code</a:t>
            </a:r>
            <a:endParaRPr lang="en-US" dirty="0">
              <a:solidFill>
                <a:schemeClr val="accent2">
                  <a:lumMod val="75000"/>
                </a:schemeClr>
              </a:solidFill>
            </a:endParaRPr>
          </a:p>
        </p:txBody>
      </p:sp>
    </p:spTree>
    <p:extLst>
      <p:ext uri="{BB962C8B-B14F-4D97-AF65-F5344CB8AC3E}">
        <p14:creationId xmlns:p14="http://schemas.microsoft.com/office/powerpoint/2010/main" val="1517219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SYSTEM CODING</a:t>
            </a:r>
            <a:endParaRPr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endParaRPr>
          </a:p>
        </p:txBody>
      </p:sp>
      <p:sp>
        <p:nvSpPr>
          <p:cNvPr id="2" name="مستطيل: زوايا مستديرة 1">
            <a:extLst>
              <a:ext uri="{FF2B5EF4-FFF2-40B4-BE49-F238E27FC236}">
                <a16:creationId xmlns:a16="http://schemas.microsoft.com/office/drawing/2014/main" id="{3668F8C5-F259-FC55-8E52-4330527FA0CD}"/>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27</a:t>
            </a:fld>
            <a:endParaRPr lang="en-US" dirty="0">
              <a:solidFill>
                <a:schemeClr val="tx1"/>
              </a:solidFill>
              <a:latin typeface="Baskerville Old Face" panose="02020602080505020303" pitchFamily="18" charset="0"/>
            </a:endParaRPr>
          </a:p>
        </p:txBody>
      </p:sp>
      <p:sp>
        <p:nvSpPr>
          <p:cNvPr id="7" name="مربع نص 6">
            <a:extLst>
              <a:ext uri="{FF2B5EF4-FFF2-40B4-BE49-F238E27FC236}">
                <a16:creationId xmlns:a16="http://schemas.microsoft.com/office/drawing/2014/main" id="{7509F749-3729-C1AD-31F0-8362887FBF31}"/>
              </a:ext>
            </a:extLst>
          </p:cNvPr>
          <p:cNvSpPr txBox="1"/>
          <p:nvPr/>
        </p:nvSpPr>
        <p:spPr>
          <a:xfrm>
            <a:off x="1354454" y="4254934"/>
            <a:ext cx="6435090" cy="307777"/>
          </a:xfrm>
          <a:prstGeom prst="rect">
            <a:avLst/>
          </a:prstGeom>
          <a:noFill/>
        </p:spPr>
        <p:txBody>
          <a:bodyPr wrap="square">
            <a:spAutoFit/>
          </a:bodyPr>
          <a:lstStyle/>
          <a:p>
            <a:pPr algn="ctr"/>
            <a:r>
              <a:rPr lang="en-US" dirty="0">
                <a:solidFill>
                  <a:schemeClr val="accent2">
                    <a:lumMod val="75000"/>
                  </a:schemeClr>
                </a:solidFill>
                <a:effectLst/>
                <a:latin typeface="Times New Roman" panose="02020603050405020304" pitchFamily="18" charset="0"/>
                <a:ea typeface="Calibri" panose="020F0502020204030204" pitchFamily="34" charset="0"/>
              </a:rPr>
              <a:t>Admin Active or </a:t>
            </a:r>
            <a:r>
              <a:rPr lang="en-US" dirty="0" err="1">
                <a:solidFill>
                  <a:schemeClr val="accent2">
                    <a:lumMod val="75000"/>
                  </a:schemeClr>
                </a:solidFill>
                <a:effectLst/>
                <a:latin typeface="Times New Roman" panose="02020603050405020304" pitchFamily="18" charset="0"/>
                <a:ea typeface="Calibri" panose="020F0502020204030204" pitchFamily="34" charset="0"/>
              </a:rPr>
              <a:t>Disactive</a:t>
            </a:r>
            <a:r>
              <a:rPr lang="en-US" dirty="0">
                <a:solidFill>
                  <a:schemeClr val="accent2">
                    <a:lumMod val="75000"/>
                  </a:schemeClr>
                </a:solidFill>
                <a:effectLst/>
                <a:latin typeface="Times New Roman" panose="02020603050405020304" pitchFamily="18" charset="0"/>
                <a:ea typeface="Calibri" panose="020F0502020204030204" pitchFamily="34" charset="0"/>
              </a:rPr>
              <a:t> Student Code</a:t>
            </a:r>
            <a:endParaRPr lang="en-US" sz="1100" dirty="0">
              <a:solidFill>
                <a:schemeClr val="accent2">
                  <a:lumMod val="75000"/>
                </a:schemeClr>
              </a:solidFill>
            </a:endParaRPr>
          </a:p>
        </p:txBody>
      </p:sp>
      <p:pic>
        <p:nvPicPr>
          <p:cNvPr id="3" name="Picture 1">
            <a:extLst>
              <a:ext uri="{FF2B5EF4-FFF2-40B4-BE49-F238E27FC236}">
                <a16:creationId xmlns:a16="http://schemas.microsoft.com/office/drawing/2014/main" id="{6CD2A8DD-7249-3B56-E231-39B0EAEF171A}"/>
              </a:ext>
            </a:extLst>
          </p:cNvPr>
          <p:cNvPicPr>
            <a:picLocks noChangeAspect="1"/>
          </p:cNvPicPr>
          <p:nvPr/>
        </p:nvPicPr>
        <p:blipFill>
          <a:blip r:embed="rId3"/>
          <a:stretch>
            <a:fillRect/>
          </a:stretch>
        </p:blipFill>
        <p:spPr>
          <a:xfrm>
            <a:off x="1600200" y="1129347"/>
            <a:ext cx="5943600" cy="2884805"/>
          </a:xfrm>
          <a:prstGeom prst="rect">
            <a:avLst/>
          </a:prstGeom>
        </p:spPr>
      </p:pic>
    </p:spTree>
    <p:extLst>
      <p:ext uri="{BB962C8B-B14F-4D97-AF65-F5344CB8AC3E}">
        <p14:creationId xmlns:p14="http://schemas.microsoft.com/office/powerpoint/2010/main" val="3686941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SYSTEM TESTING</a:t>
            </a:r>
            <a:endParaRPr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endParaRPr>
          </a:p>
        </p:txBody>
      </p:sp>
      <p:sp>
        <p:nvSpPr>
          <p:cNvPr id="2" name="مستطيل: زوايا مستديرة 1">
            <a:extLst>
              <a:ext uri="{FF2B5EF4-FFF2-40B4-BE49-F238E27FC236}">
                <a16:creationId xmlns:a16="http://schemas.microsoft.com/office/drawing/2014/main" id="{3668F8C5-F259-FC55-8E52-4330527FA0CD}"/>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28</a:t>
            </a:fld>
            <a:endParaRPr lang="en-US" dirty="0">
              <a:solidFill>
                <a:schemeClr val="tx1"/>
              </a:solidFill>
              <a:latin typeface="Baskerville Old Face" panose="02020602080505020303" pitchFamily="18" charset="0"/>
            </a:endParaRPr>
          </a:p>
        </p:txBody>
      </p:sp>
      <p:pic>
        <p:nvPicPr>
          <p:cNvPr id="3" name="Picture 1">
            <a:extLst>
              <a:ext uri="{FF2B5EF4-FFF2-40B4-BE49-F238E27FC236}">
                <a16:creationId xmlns:a16="http://schemas.microsoft.com/office/drawing/2014/main" id="{7C0A9DC9-BF2A-FDB9-7693-D16F78651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52" y="1016448"/>
            <a:ext cx="1739191" cy="3084913"/>
          </a:xfrm>
          <a:prstGeom prst="rect">
            <a:avLst/>
          </a:prstGeom>
        </p:spPr>
      </p:pic>
      <p:pic>
        <p:nvPicPr>
          <p:cNvPr id="4" name="Picture 1">
            <a:extLst>
              <a:ext uri="{FF2B5EF4-FFF2-40B4-BE49-F238E27FC236}">
                <a16:creationId xmlns:a16="http://schemas.microsoft.com/office/drawing/2014/main" id="{B553D754-6AA8-06F1-4A03-39B1401FC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7925" y="1016448"/>
            <a:ext cx="1559907" cy="3084913"/>
          </a:xfrm>
          <a:prstGeom prst="rect">
            <a:avLst/>
          </a:prstGeom>
        </p:spPr>
      </p:pic>
      <p:pic>
        <p:nvPicPr>
          <p:cNvPr id="6" name="Picture 1">
            <a:extLst>
              <a:ext uri="{FF2B5EF4-FFF2-40B4-BE49-F238E27FC236}">
                <a16:creationId xmlns:a16="http://schemas.microsoft.com/office/drawing/2014/main" id="{99DFADD5-A947-1EB7-594B-3B9C0A58AE89}"/>
              </a:ext>
            </a:extLst>
          </p:cNvPr>
          <p:cNvPicPr>
            <a:picLocks noChangeAspect="1"/>
          </p:cNvPicPr>
          <p:nvPr/>
        </p:nvPicPr>
        <p:blipFill>
          <a:blip r:embed="rId5"/>
          <a:stretch>
            <a:fillRect/>
          </a:stretch>
        </p:blipFill>
        <p:spPr>
          <a:xfrm>
            <a:off x="4781213" y="1016448"/>
            <a:ext cx="1570230" cy="3084913"/>
          </a:xfrm>
          <a:prstGeom prst="rect">
            <a:avLst/>
          </a:prstGeom>
        </p:spPr>
      </p:pic>
      <p:pic>
        <p:nvPicPr>
          <p:cNvPr id="7" name="Picture 1">
            <a:extLst>
              <a:ext uri="{FF2B5EF4-FFF2-40B4-BE49-F238E27FC236}">
                <a16:creationId xmlns:a16="http://schemas.microsoft.com/office/drawing/2014/main" id="{850E42F8-BFD5-ED6E-E1B0-CD47694B19AA}"/>
              </a:ext>
            </a:extLst>
          </p:cNvPr>
          <p:cNvPicPr>
            <a:picLocks noChangeAspect="1"/>
          </p:cNvPicPr>
          <p:nvPr/>
        </p:nvPicPr>
        <p:blipFill>
          <a:blip r:embed="rId6"/>
          <a:stretch>
            <a:fillRect/>
          </a:stretch>
        </p:blipFill>
        <p:spPr>
          <a:xfrm>
            <a:off x="6684825" y="1016448"/>
            <a:ext cx="1530788" cy="3084913"/>
          </a:xfrm>
          <a:prstGeom prst="rect">
            <a:avLst/>
          </a:prstGeom>
        </p:spPr>
      </p:pic>
      <p:sp>
        <p:nvSpPr>
          <p:cNvPr id="9" name="مربع نص 8">
            <a:extLst>
              <a:ext uri="{FF2B5EF4-FFF2-40B4-BE49-F238E27FC236}">
                <a16:creationId xmlns:a16="http://schemas.microsoft.com/office/drawing/2014/main" id="{35E0B42F-C2D5-9248-F632-CB0E9F76E6BB}"/>
              </a:ext>
            </a:extLst>
          </p:cNvPr>
          <p:cNvSpPr txBox="1"/>
          <p:nvPr/>
        </p:nvSpPr>
        <p:spPr>
          <a:xfrm>
            <a:off x="815351" y="4287071"/>
            <a:ext cx="7400261" cy="324128"/>
          </a:xfrm>
          <a:prstGeom prst="rect">
            <a:avLst/>
          </a:prstGeom>
          <a:noFill/>
        </p:spPr>
        <p:txBody>
          <a:bodyPr wrap="square">
            <a:spAutoFit/>
          </a:bodyPr>
          <a:lstStyle/>
          <a:p>
            <a:pPr marL="0" marR="0">
              <a:lnSpc>
                <a:spcPct val="115000"/>
              </a:lnSpc>
              <a:spcBef>
                <a:spcPts val="0"/>
              </a:spcBef>
              <a:spcAft>
                <a:spcPts val="1000"/>
              </a:spcAft>
            </a:pPr>
            <a:r>
              <a:rPr lang="en-US"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     Invalid Login                        Empty Input                    Any Empty Input</a:t>
            </a:r>
            <a:r>
              <a:rPr lang="en-US" dirty="0">
                <a:solidFill>
                  <a:schemeClr val="accent2">
                    <a:lumMod val="75000"/>
                  </a:schemeClr>
                </a:solidFill>
                <a:latin typeface="Calibri" panose="020F0502020204030204" pitchFamily="34" charset="0"/>
                <a:ea typeface="Calibri" panose="020F0502020204030204" pitchFamily="34" charset="0"/>
                <a:cs typeface="Arial" panose="020B0604020202020204" pitchFamily="34" charset="0"/>
              </a:rPr>
              <a:t>               </a:t>
            </a:r>
            <a:r>
              <a:rPr lang="en-US" dirty="0">
                <a:solidFill>
                  <a:schemeClr val="accent2">
                    <a:lumMod val="75000"/>
                  </a:schemeClr>
                </a:solidFill>
                <a:effectLst/>
                <a:latin typeface="Times New Roman" panose="02020603050405020304" pitchFamily="18" charset="0"/>
                <a:ea typeface="Calibri" panose="020F0502020204030204" pitchFamily="34" charset="0"/>
              </a:rPr>
              <a:t>Invalid Password</a:t>
            </a:r>
            <a:endParaRPr lang="en-US" sz="1600" dirty="0">
              <a:solidFill>
                <a:schemeClr val="accent2">
                  <a:lumMod val="75000"/>
                </a:schemeClr>
              </a:solidFill>
            </a:endParaRPr>
          </a:p>
        </p:txBody>
      </p:sp>
    </p:spTree>
    <p:extLst>
      <p:ext uri="{BB962C8B-B14F-4D97-AF65-F5344CB8AC3E}">
        <p14:creationId xmlns:p14="http://schemas.microsoft.com/office/powerpoint/2010/main" val="1731538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SYSTEM TESTING</a:t>
            </a:r>
            <a:endParaRPr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endParaRPr>
          </a:p>
        </p:txBody>
      </p:sp>
      <p:sp>
        <p:nvSpPr>
          <p:cNvPr id="2" name="مستطيل: زوايا مستديرة 1">
            <a:extLst>
              <a:ext uri="{FF2B5EF4-FFF2-40B4-BE49-F238E27FC236}">
                <a16:creationId xmlns:a16="http://schemas.microsoft.com/office/drawing/2014/main" id="{3668F8C5-F259-FC55-8E52-4330527FA0CD}"/>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29</a:t>
            </a:fld>
            <a:endParaRPr lang="en-US" dirty="0">
              <a:solidFill>
                <a:schemeClr val="tx1"/>
              </a:solidFill>
              <a:latin typeface="Baskerville Old Face" panose="02020602080505020303" pitchFamily="18" charset="0"/>
            </a:endParaRPr>
          </a:p>
        </p:txBody>
      </p:sp>
      <p:pic>
        <p:nvPicPr>
          <p:cNvPr id="8" name="Picture 1">
            <a:extLst>
              <a:ext uri="{FF2B5EF4-FFF2-40B4-BE49-F238E27FC236}">
                <a16:creationId xmlns:a16="http://schemas.microsoft.com/office/drawing/2014/main" id="{67EDB429-15BD-02F1-1141-E1FA8881D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080" y="945328"/>
            <a:ext cx="1472503" cy="3068026"/>
          </a:xfrm>
          <a:prstGeom prst="rect">
            <a:avLst/>
          </a:prstGeom>
        </p:spPr>
      </p:pic>
      <p:pic>
        <p:nvPicPr>
          <p:cNvPr id="9" name="Picture 1">
            <a:extLst>
              <a:ext uri="{FF2B5EF4-FFF2-40B4-BE49-F238E27FC236}">
                <a16:creationId xmlns:a16="http://schemas.microsoft.com/office/drawing/2014/main" id="{4FED244E-8F84-AF3D-7236-0C2585362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4620" y="945328"/>
            <a:ext cx="1530788" cy="3097336"/>
          </a:xfrm>
          <a:prstGeom prst="rect">
            <a:avLst/>
          </a:prstGeom>
        </p:spPr>
      </p:pic>
      <p:pic>
        <p:nvPicPr>
          <p:cNvPr id="10" name="Picture 1">
            <a:extLst>
              <a:ext uri="{FF2B5EF4-FFF2-40B4-BE49-F238E27FC236}">
                <a16:creationId xmlns:a16="http://schemas.microsoft.com/office/drawing/2014/main" id="{FFF34966-0653-33F1-5E3E-006EF835E7A3}"/>
              </a:ext>
            </a:extLst>
          </p:cNvPr>
          <p:cNvPicPr>
            <a:picLocks noChangeAspect="1"/>
          </p:cNvPicPr>
          <p:nvPr/>
        </p:nvPicPr>
        <p:blipFill>
          <a:blip r:embed="rId5"/>
          <a:stretch>
            <a:fillRect/>
          </a:stretch>
        </p:blipFill>
        <p:spPr>
          <a:xfrm>
            <a:off x="5688675" y="945329"/>
            <a:ext cx="1530788" cy="3093294"/>
          </a:xfrm>
          <a:prstGeom prst="rect">
            <a:avLst/>
          </a:prstGeom>
        </p:spPr>
      </p:pic>
      <p:sp>
        <p:nvSpPr>
          <p:cNvPr id="12" name="مربع نص 11">
            <a:extLst>
              <a:ext uri="{FF2B5EF4-FFF2-40B4-BE49-F238E27FC236}">
                <a16:creationId xmlns:a16="http://schemas.microsoft.com/office/drawing/2014/main" id="{4F9A5BB8-EDFC-D5D2-FDC2-25FAFEA9CD3E}"/>
              </a:ext>
            </a:extLst>
          </p:cNvPr>
          <p:cNvSpPr txBox="1"/>
          <p:nvPr/>
        </p:nvSpPr>
        <p:spPr>
          <a:xfrm>
            <a:off x="2138331" y="4197162"/>
            <a:ext cx="1270000" cy="499817"/>
          </a:xfrm>
          <a:prstGeom prst="rect">
            <a:avLst/>
          </a:prstGeom>
          <a:noFill/>
        </p:spPr>
        <p:txBody>
          <a:bodyPr wrap="square">
            <a:spAutoFit/>
          </a:bodyPr>
          <a:lstStyle/>
          <a:p>
            <a:pPr marL="0" marR="0" algn="ctr">
              <a:lnSpc>
                <a:spcPct val="115000"/>
              </a:lnSpc>
              <a:spcBef>
                <a:spcPts val="0"/>
              </a:spcBef>
              <a:spcAft>
                <a:spcPts val="1000"/>
              </a:spcAft>
            </a:pPr>
            <a:r>
              <a:rPr lang="en-US" sz="12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Duplicate Username</a:t>
            </a:r>
            <a:endParaRPr lang="en-US" sz="1200" dirty="0">
              <a:solidFill>
                <a:schemeClr val="accent2">
                  <a:lumMod val="75000"/>
                </a:schemeClr>
              </a:solidFill>
            </a:endParaRPr>
          </a:p>
        </p:txBody>
      </p:sp>
      <p:sp>
        <p:nvSpPr>
          <p:cNvPr id="14" name="مربع نص 13">
            <a:extLst>
              <a:ext uri="{FF2B5EF4-FFF2-40B4-BE49-F238E27FC236}">
                <a16:creationId xmlns:a16="http://schemas.microsoft.com/office/drawing/2014/main" id="{A58C3EF0-1027-B30D-9915-33926FD57C52}"/>
              </a:ext>
            </a:extLst>
          </p:cNvPr>
          <p:cNvSpPr txBox="1"/>
          <p:nvPr/>
        </p:nvSpPr>
        <p:spPr>
          <a:xfrm>
            <a:off x="3863762" y="4192246"/>
            <a:ext cx="1472503" cy="461665"/>
          </a:xfrm>
          <a:prstGeom prst="rect">
            <a:avLst/>
          </a:prstGeom>
          <a:noFill/>
        </p:spPr>
        <p:txBody>
          <a:bodyPr wrap="square">
            <a:spAutoFit/>
          </a:bodyPr>
          <a:lstStyle/>
          <a:p>
            <a:pPr algn="ctr"/>
            <a:r>
              <a:rPr lang="en-US" sz="1200" dirty="0">
                <a:solidFill>
                  <a:schemeClr val="accent2">
                    <a:lumMod val="75000"/>
                  </a:schemeClr>
                </a:solidFill>
                <a:effectLst/>
                <a:latin typeface="Times New Roman" panose="02020603050405020304" pitchFamily="18" charset="0"/>
                <a:ea typeface="Calibri" panose="020F0502020204030204" pitchFamily="34" charset="0"/>
                <a:cs typeface="Arial" panose="020B0604020202020204" pitchFamily="34" charset="0"/>
              </a:rPr>
              <a:t>Valid Add for Faculty Member</a:t>
            </a:r>
            <a:endParaRPr lang="en-US" sz="1200" dirty="0">
              <a:solidFill>
                <a:schemeClr val="accent2">
                  <a:lumMod val="75000"/>
                </a:schemeClr>
              </a:solidFill>
            </a:endParaRPr>
          </a:p>
        </p:txBody>
      </p:sp>
      <p:sp>
        <p:nvSpPr>
          <p:cNvPr id="16" name="مربع نص 15">
            <a:extLst>
              <a:ext uri="{FF2B5EF4-FFF2-40B4-BE49-F238E27FC236}">
                <a16:creationId xmlns:a16="http://schemas.microsoft.com/office/drawing/2014/main" id="{E108D939-174F-6656-C8D0-CC804C44DBBE}"/>
              </a:ext>
            </a:extLst>
          </p:cNvPr>
          <p:cNvSpPr txBox="1"/>
          <p:nvPr/>
        </p:nvSpPr>
        <p:spPr>
          <a:xfrm>
            <a:off x="5688675" y="4197162"/>
            <a:ext cx="1530788" cy="646331"/>
          </a:xfrm>
          <a:prstGeom prst="rect">
            <a:avLst/>
          </a:prstGeom>
          <a:noFill/>
        </p:spPr>
        <p:txBody>
          <a:bodyPr wrap="square">
            <a:spAutoFit/>
          </a:bodyPr>
          <a:lstStyle/>
          <a:p>
            <a:pPr algn="ctr"/>
            <a:r>
              <a:rPr lang="en-US" sz="1200" dirty="0">
                <a:solidFill>
                  <a:schemeClr val="accent2">
                    <a:lumMod val="75000"/>
                  </a:schemeClr>
                </a:solidFill>
                <a:effectLst/>
                <a:latin typeface="Times New Roman" panose="02020603050405020304" pitchFamily="18" charset="0"/>
                <a:ea typeface="Calibri" panose="020F0502020204030204" pitchFamily="34" charset="0"/>
              </a:rPr>
              <a:t>A Dialog to Confirm That You Are Logged Out</a:t>
            </a:r>
            <a:endParaRPr lang="en-US" sz="1200" dirty="0">
              <a:solidFill>
                <a:schemeClr val="accent2">
                  <a:lumMod val="75000"/>
                </a:schemeClr>
              </a:solidFill>
            </a:endParaRPr>
          </a:p>
        </p:txBody>
      </p:sp>
    </p:spTree>
    <p:extLst>
      <p:ext uri="{BB962C8B-B14F-4D97-AF65-F5344CB8AC3E}">
        <p14:creationId xmlns:p14="http://schemas.microsoft.com/office/powerpoint/2010/main" val="3518195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6" name="Google Shape;355;p33">
            <a:extLst>
              <a:ext uri="{FF2B5EF4-FFF2-40B4-BE49-F238E27FC236}">
                <a16:creationId xmlns:a16="http://schemas.microsoft.com/office/drawing/2014/main" id="{377364A0-D04B-6FCF-86A6-DED046B584C6}"/>
              </a:ext>
            </a:extLst>
          </p:cNvPr>
          <p:cNvSpPr txBox="1">
            <a:spLocks noGrp="1"/>
          </p:cNvSpPr>
          <p:nvPr>
            <p:ph type="title"/>
          </p:nvPr>
        </p:nvSpPr>
        <p:spPr>
          <a:xfrm>
            <a:off x="2152815" y="123478"/>
            <a:ext cx="4572000" cy="914400"/>
          </a:xfrm>
          <a:prstGeom prst="rect">
            <a:avLst/>
          </a:prstGeom>
        </p:spPr>
        <p:txBody>
          <a:bodyPr spcFirstLastPara="1" wrap="square" lIns="91425" tIns="91425" rIns="91425" bIns="91425" anchor="b" anchorCtr="0">
            <a:noAutofit/>
          </a:bodyPr>
          <a:lstStyle/>
          <a:p>
            <a:pPr marL="0" marR="0">
              <a:lnSpc>
                <a:spcPct val="115000"/>
              </a:lnSpc>
              <a:spcBef>
                <a:spcPts val="1200"/>
              </a:spcBef>
              <a:spcAft>
                <a:spcPts val="0"/>
              </a:spcAft>
            </a:pPr>
            <a:r>
              <a:rPr lang="en-US" sz="3600" b="1" dirty="0">
                <a:latin typeface="Mongolian Baiti" panose="03000500000000000000" pitchFamily="66" charset="0"/>
                <a:ea typeface="MS Gothic" panose="020B0609070205080204" pitchFamily="49" charset="-128"/>
                <a:cs typeface="Mongolian Baiti" panose="03000500000000000000" pitchFamily="66" charset="0"/>
              </a:rPr>
              <a:t>ABSTRACT</a:t>
            </a:r>
          </a:p>
        </p:txBody>
      </p:sp>
      <p:sp>
        <p:nvSpPr>
          <p:cNvPr id="7" name="Google Shape;356;p33">
            <a:extLst>
              <a:ext uri="{FF2B5EF4-FFF2-40B4-BE49-F238E27FC236}">
                <a16:creationId xmlns:a16="http://schemas.microsoft.com/office/drawing/2014/main" id="{57620BCB-5276-8031-5180-9F3279AD2CD4}"/>
              </a:ext>
            </a:extLst>
          </p:cNvPr>
          <p:cNvSpPr txBox="1">
            <a:spLocks noGrp="1"/>
          </p:cNvSpPr>
          <p:nvPr>
            <p:ph type="subTitle" idx="1"/>
          </p:nvPr>
        </p:nvSpPr>
        <p:spPr>
          <a:xfrm>
            <a:off x="349857" y="1037878"/>
            <a:ext cx="8177917" cy="3374102"/>
          </a:xfrm>
          <a:prstGeom prst="rect">
            <a:avLst/>
          </a:prstGeom>
        </p:spPr>
        <p:txBody>
          <a:bodyPr spcFirstLastPara="1" wrap="square" lIns="91425" tIns="91425" rIns="91425" bIns="91425" anchor="t" anchorCtr="0">
            <a:noAutofit/>
          </a:bodyPr>
          <a:lstStyle/>
          <a:p>
            <a:pPr marL="285750" indent="-285750" algn="just">
              <a:buSzPct val="100000"/>
            </a:pPr>
            <a:r>
              <a:rPr lang="en-US" b="1" dirty="0">
                <a:solidFill>
                  <a:srgbClr val="000000"/>
                </a:solidFill>
                <a:latin typeface="Baskerville Old Face" panose="02020602080505020303" pitchFamily="18" charset="0"/>
                <a:cs typeface="Times New Roman" panose="02020603050405020304" pitchFamily="18" charset="0"/>
              </a:rPr>
              <a:t>Different </a:t>
            </a:r>
            <a:r>
              <a:rPr lang="en-US" b="1" dirty="0">
                <a:solidFill>
                  <a:srgbClr val="FF0000"/>
                </a:solidFill>
                <a:latin typeface="Baskerville Old Face" panose="02020602080505020303" pitchFamily="18" charset="0"/>
                <a:cs typeface="Times New Roman" panose="02020603050405020304" pitchFamily="18" charset="0"/>
              </a:rPr>
              <a:t>issues</a:t>
            </a:r>
            <a:r>
              <a:rPr lang="en-US" b="1" dirty="0">
                <a:solidFill>
                  <a:srgbClr val="000000"/>
                </a:solidFill>
                <a:latin typeface="Baskerville Old Face" panose="02020602080505020303" pitchFamily="18" charset="0"/>
                <a:cs typeface="Times New Roman" panose="02020603050405020304" pitchFamily="18" charset="0"/>
              </a:rPr>
              <a:t> university students might face such as </a:t>
            </a:r>
            <a:r>
              <a:rPr lang="en-US" b="1" dirty="0">
                <a:solidFill>
                  <a:srgbClr val="002060"/>
                </a:solidFill>
                <a:latin typeface="Baskerville Old Face" panose="02020602080505020303" pitchFamily="18" charset="0"/>
                <a:cs typeface="Times New Roman" panose="02020603050405020304" pitchFamily="18" charset="0"/>
              </a:rPr>
              <a:t>missed the deadline of add/drop courses, difficulty to communicate with faculty members, lack of background knowledge about courses, and absence due to change in the time/ room of lectures.</a:t>
            </a:r>
            <a:r>
              <a:rPr lang="en-US" b="1" dirty="0">
                <a:solidFill>
                  <a:srgbClr val="000000"/>
                </a:solidFill>
                <a:latin typeface="Baskerville Old Face" panose="02020602080505020303" pitchFamily="18" charset="0"/>
                <a:cs typeface="Times New Roman" panose="02020603050405020304" pitchFamily="18" charset="0"/>
              </a:rPr>
              <a:t> </a:t>
            </a:r>
          </a:p>
          <a:p>
            <a:pPr marL="285750" indent="-285750" algn="just">
              <a:buSzPct val="100000"/>
            </a:pPr>
            <a:r>
              <a:rPr lang="en-US" b="1" dirty="0">
                <a:solidFill>
                  <a:srgbClr val="000000"/>
                </a:solidFill>
                <a:latin typeface="Baskerville Old Face" panose="02020602080505020303" pitchFamily="18" charset="0"/>
                <a:cs typeface="Times New Roman" panose="02020603050405020304" pitchFamily="18" charset="0"/>
              </a:rPr>
              <a:t>To solve these issues, we proposed to build a Notification System for University Students and Faculty Members. </a:t>
            </a:r>
          </a:p>
          <a:p>
            <a:pPr marL="285750" indent="-285750" algn="just">
              <a:buSzPct val="100000"/>
            </a:pPr>
            <a:r>
              <a:rPr lang="en-US" b="1" dirty="0">
                <a:solidFill>
                  <a:srgbClr val="000000"/>
                </a:solidFill>
                <a:latin typeface="Baskerville Old Face" panose="02020602080505020303" pitchFamily="18" charset="0"/>
                <a:cs typeface="Times New Roman" panose="02020603050405020304" pitchFamily="18" charset="0"/>
              </a:rPr>
              <a:t>The system should provide services like </a:t>
            </a:r>
            <a:r>
              <a:rPr lang="en-US" b="1" dirty="0">
                <a:solidFill>
                  <a:srgbClr val="002060"/>
                </a:solidFill>
                <a:latin typeface="Baskerville Old Face" panose="02020602080505020303" pitchFamily="18" charset="0"/>
                <a:cs typeface="Times New Roman" panose="02020603050405020304" pitchFamily="18" charset="0"/>
              </a:rPr>
              <a:t>sending alert messages for students related to deadlines of important events, providing a description of courses, providing a communication method between students and faculty members, calculating the allowed absence percentage for each course and so on.</a:t>
            </a:r>
          </a:p>
          <a:p>
            <a:pPr marL="285750" indent="-285750" algn="just">
              <a:buSzPct val="100000"/>
            </a:pPr>
            <a:r>
              <a:rPr lang="en-US" b="1" dirty="0">
                <a:solidFill>
                  <a:srgbClr val="000000"/>
                </a:solidFill>
                <a:latin typeface="Baskerville Old Face" panose="02020602080505020303" pitchFamily="18" charset="0"/>
                <a:cs typeface="Times New Roman" panose="02020603050405020304" pitchFamily="18" charset="0"/>
              </a:rPr>
              <a:t>To examine the efficiency of the proposed system. It will be implemented in the context of Al-Jouf University.  </a:t>
            </a:r>
          </a:p>
        </p:txBody>
      </p:sp>
      <p:sp>
        <p:nvSpPr>
          <p:cNvPr id="2" name="مستطيل: زوايا مستديرة 1">
            <a:extLst>
              <a:ext uri="{FF2B5EF4-FFF2-40B4-BE49-F238E27FC236}">
                <a16:creationId xmlns:a16="http://schemas.microsoft.com/office/drawing/2014/main" id="{4F7E4CA3-F62D-D88E-0FF7-AF3CA9BB7C9A}"/>
              </a:ext>
            </a:extLst>
          </p:cNvPr>
          <p:cNvSpPr/>
          <p:nvPr/>
        </p:nvSpPr>
        <p:spPr>
          <a:xfrm>
            <a:off x="4473615" y="4803494"/>
            <a:ext cx="196770"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3</a:t>
            </a:fld>
            <a:endParaRPr lang="en-US" dirty="0">
              <a:solidFill>
                <a:schemeClr val="tx1"/>
              </a:solidFill>
              <a:latin typeface="Baskerville Old Face" panose="02020602080505020303"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CONCLUSION</a:t>
            </a:r>
            <a:endParaRPr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endParaRPr>
          </a:p>
        </p:txBody>
      </p:sp>
      <p:sp>
        <p:nvSpPr>
          <p:cNvPr id="3" name="مربع نص 2">
            <a:extLst>
              <a:ext uri="{FF2B5EF4-FFF2-40B4-BE49-F238E27FC236}">
                <a16:creationId xmlns:a16="http://schemas.microsoft.com/office/drawing/2014/main" id="{9CA72E2C-6BF9-CBB1-BE5B-63316BF2DB83}"/>
              </a:ext>
            </a:extLst>
          </p:cNvPr>
          <p:cNvSpPr txBox="1"/>
          <p:nvPr/>
        </p:nvSpPr>
        <p:spPr>
          <a:xfrm>
            <a:off x="607060" y="797229"/>
            <a:ext cx="7929880" cy="3894721"/>
          </a:xfrm>
          <a:prstGeom prst="rect">
            <a:avLst/>
          </a:prstGeom>
          <a:noFill/>
        </p:spPr>
        <p:txBody>
          <a:bodyPr wrap="square">
            <a:spAutoFit/>
          </a:bodyPr>
          <a:lstStyle/>
          <a:p>
            <a:pPr marL="285750" marR="0">
              <a:lnSpc>
                <a:spcPct val="115000"/>
              </a:lnSpc>
              <a:spcBef>
                <a:spcPts val="0"/>
              </a:spcBef>
              <a:spcAft>
                <a:spcPts val="10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We have completed this document, in which we showed the stages of project development, which is a notification system for university students and faculty members.</a:t>
            </a:r>
            <a:r>
              <a:rPr lang="ar-SA" sz="1800" b="1" dirty="0">
                <a:latin typeface="Calibri" panose="020F0502020204030204" pitchFamily="34" charset="0"/>
                <a:ea typeface="Calibri" panose="020F0502020204030204" pitchFamily="34" charset="0"/>
                <a:cs typeface="Arial" panose="020B0604020202020204" pitchFamily="34" charset="0"/>
              </a:rPr>
              <a:t> </a:t>
            </a:r>
            <a:r>
              <a:rPr lang="en-US" sz="1800" b="1" dirty="0">
                <a:effectLst/>
                <a:latin typeface="Times New Roman" panose="02020603050405020304" pitchFamily="18" charset="0"/>
                <a:ea typeface="Calibri" panose="020F0502020204030204" pitchFamily="34" charset="0"/>
                <a:cs typeface="Arial" panose="020B0604020202020204" pitchFamily="34" charset="0"/>
              </a:rPr>
              <a:t>We provide some UML diagrams like use case diagram, class diagram, sequence diagrams, ER diagram,, and database dictionaries. In addition, we implement this project to make it a real system, also we made the test phase to know if the system meets the user's requirements or not. The application facilitates the process of learning of the students through the system, which aims to solve the issues that might the students via providing several services like sending alert messages for students related to deadlines of important events, providing a description of courses, providing a communication method between students and faculty members, calculating the allowed absence percentage for each course and so on.</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مستطيل: زوايا مستديرة 1">
            <a:extLst>
              <a:ext uri="{FF2B5EF4-FFF2-40B4-BE49-F238E27FC236}">
                <a16:creationId xmlns:a16="http://schemas.microsoft.com/office/drawing/2014/main" id="{3668F8C5-F259-FC55-8E52-4330527FA0CD}"/>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30</a:t>
            </a:fld>
            <a:endParaRPr lang="en-US" dirty="0">
              <a:solidFill>
                <a:schemeClr val="tx1"/>
              </a:solidFill>
              <a:latin typeface="Baskerville Old Face" panose="02020602080505020303" pitchFamily="18" charset="0"/>
            </a:endParaRPr>
          </a:p>
        </p:txBody>
      </p:sp>
    </p:spTree>
    <p:extLst>
      <p:ext uri="{BB962C8B-B14F-4D97-AF65-F5344CB8AC3E}">
        <p14:creationId xmlns:p14="http://schemas.microsoft.com/office/powerpoint/2010/main" val="3270643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REFERENCES</a:t>
            </a:r>
          </a:p>
        </p:txBody>
      </p:sp>
      <p:sp>
        <p:nvSpPr>
          <p:cNvPr id="3" name="TextBox 3">
            <a:extLst>
              <a:ext uri="{FF2B5EF4-FFF2-40B4-BE49-F238E27FC236}">
                <a16:creationId xmlns:a16="http://schemas.microsoft.com/office/drawing/2014/main" id="{13C8DD6B-5C3B-4803-7974-AD6E919722DD}"/>
              </a:ext>
            </a:extLst>
          </p:cNvPr>
          <p:cNvSpPr txBox="1"/>
          <p:nvPr/>
        </p:nvSpPr>
        <p:spPr>
          <a:xfrm>
            <a:off x="828924" y="809728"/>
            <a:ext cx="7486152" cy="4187621"/>
          </a:xfrm>
          <a:prstGeom prst="rect">
            <a:avLst/>
          </a:prstGeom>
          <a:noFill/>
        </p:spPr>
        <p:txBody>
          <a:bodyPr wrap="square">
            <a:spAutoFit/>
          </a:bodyPr>
          <a:lstStyle/>
          <a:p>
            <a:pPr marL="0" marR="0">
              <a:lnSpc>
                <a:spcPct val="115000"/>
              </a:lnSpc>
              <a:spcBef>
                <a:spcPts val="0"/>
              </a:spcBef>
              <a:spcAft>
                <a:spcPts val="1000"/>
              </a:spcAft>
            </a:pPr>
            <a:r>
              <a:rPr lang="en-US" dirty="0">
                <a:effectLst/>
                <a:latin typeface="Baskerville Old Face" panose="02020602080505020303" pitchFamily="18" charset="0"/>
                <a:ea typeface="Calibri" panose="020F0502020204030204" pitchFamily="34" charset="0"/>
                <a:cs typeface="Arial" panose="020B0604020202020204" pitchFamily="34" charset="0"/>
              </a:rPr>
              <a:t>[1]H. </a:t>
            </a:r>
            <a:r>
              <a:rPr lang="en-US" dirty="0" err="1">
                <a:effectLst/>
                <a:latin typeface="Baskerville Old Face" panose="02020602080505020303" pitchFamily="18" charset="0"/>
                <a:ea typeface="Calibri" panose="020F0502020204030204" pitchFamily="34" charset="0"/>
                <a:cs typeface="Arial" panose="020B0604020202020204" pitchFamily="34" charset="0"/>
              </a:rPr>
              <a:t>Koç</a:t>
            </a:r>
            <a:r>
              <a:rPr lang="en-US" dirty="0">
                <a:effectLst/>
                <a:latin typeface="Baskerville Old Face" panose="02020602080505020303" pitchFamily="18" charset="0"/>
                <a:ea typeface="Calibri" panose="020F0502020204030204" pitchFamily="34" charset="0"/>
                <a:cs typeface="Arial" panose="020B0604020202020204" pitchFamily="34" charset="0"/>
              </a:rPr>
              <a:t>, A. M. </a:t>
            </a:r>
            <a:r>
              <a:rPr lang="en-US" dirty="0" err="1">
                <a:effectLst/>
                <a:latin typeface="Baskerville Old Face" panose="02020602080505020303" pitchFamily="18" charset="0"/>
                <a:ea typeface="Calibri" panose="020F0502020204030204" pitchFamily="34" charset="0"/>
                <a:cs typeface="Arial" panose="020B0604020202020204" pitchFamily="34" charset="0"/>
              </a:rPr>
              <a:t>Erdoğan</a:t>
            </a:r>
            <a:r>
              <a:rPr lang="en-US" dirty="0">
                <a:effectLst/>
                <a:latin typeface="Baskerville Old Face" panose="02020602080505020303" pitchFamily="18" charset="0"/>
                <a:ea typeface="Calibri" panose="020F0502020204030204" pitchFamily="34" charset="0"/>
                <a:cs typeface="Arial" panose="020B0604020202020204" pitchFamily="34" charset="0"/>
              </a:rPr>
              <a:t>, Y. </a:t>
            </a:r>
            <a:r>
              <a:rPr lang="en-US" dirty="0" err="1">
                <a:effectLst/>
                <a:latin typeface="Baskerville Old Face" panose="02020602080505020303" pitchFamily="18" charset="0"/>
                <a:ea typeface="Calibri" panose="020F0502020204030204" pitchFamily="34" charset="0"/>
                <a:cs typeface="Arial" panose="020B0604020202020204" pitchFamily="34" charset="0"/>
              </a:rPr>
              <a:t>Barjakly</a:t>
            </a:r>
            <a:r>
              <a:rPr lang="en-US" dirty="0">
                <a:effectLst/>
                <a:latin typeface="Baskerville Old Face" panose="02020602080505020303" pitchFamily="18" charset="0"/>
                <a:ea typeface="Calibri" panose="020F0502020204030204" pitchFamily="34" charset="0"/>
                <a:cs typeface="Arial" panose="020B0604020202020204" pitchFamily="34" charset="0"/>
              </a:rPr>
              <a:t>, and S. </a:t>
            </a:r>
            <a:r>
              <a:rPr lang="en-US" dirty="0" err="1">
                <a:effectLst/>
                <a:latin typeface="Baskerville Old Face" panose="02020602080505020303" pitchFamily="18" charset="0"/>
                <a:ea typeface="Calibri" panose="020F0502020204030204" pitchFamily="34" charset="0"/>
                <a:cs typeface="Arial" panose="020B0604020202020204" pitchFamily="34" charset="0"/>
              </a:rPr>
              <a:t>Peker</a:t>
            </a:r>
            <a:r>
              <a:rPr lang="en-US" dirty="0">
                <a:effectLst/>
                <a:latin typeface="Baskerville Old Face" panose="02020602080505020303" pitchFamily="18" charset="0"/>
                <a:ea typeface="Calibri" panose="020F0502020204030204" pitchFamily="34" charset="0"/>
                <a:cs typeface="Arial" panose="020B0604020202020204" pitchFamily="34" charset="0"/>
              </a:rPr>
              <a:t>, “UML Diagrams in Software Engineering Research: A Systematic Literature Review,” </a:t>
            </a:r>
            <a:r>
              <a:rPr lang="en-US" i="1" dirty="0">
                <a:effectLst/>
                <a:latin typeface="Baskerville Old Face" panose="02020602080505020303" pitchFamily="18" charset="0"/>
                <a:ea typeface="Calibri" panose="020F0502020204030204" pitchFamily="34" charset="0"/>
                <a:cs typeface="Arial" panose="020B0604020202020204" pitchFamily="34" charset="0"/>
              </a:rPr>
              <a:t>Proceedings</a:t>
            </a:r>
            <a:r>
              <a:rPr lang="en-US" dirty="0">
                <a:effectLst/>
                <a:latin typeface="Baskerville Old Face" panose="02020602080505020303" pitchFamily="18" charset="0"/>
                <a:ea typeface="Calibri" panose="020F0502020204030204" pitchFamily="34" charset="0"/>
                <a:cs typeface="Arial" panose="020B0604020202020204" pitchFamily="34" charset="0"/>
              </a:rPr>
              <a:t>, vol. 74, no. 1, Art. no. 1, 2021, </a:t>
            </a:r>
            <a:r>
              <a:rPr lang="en-US" dirty="0" err="1">
                <a:effectLst/>
                <a:latin typeface="Baskerville Old Face" panose="02020602080505020303" pitchFamily="18" charset="0"/>
                <a:ea typeface="Calibri" panose="020F0502020204030204" pitchFamily="34" charset="0"/>
                <a:cs typeface="Arial" panose="020B0604020202020204" pitchFamily="34" charset="0"/>
              </a:rPr>
              <a:t>doi</a:t>
            </a:r>
            <a:r>
              <a:rPr lang="en-US" dirty="0">
                <a:effectLst/>
                <a:latin typeface="Baskerville Old Face" panose="02020602080505020303" pitchFamily="18" charset="0"/>
                <a:ea typeface="Calibri" panose="020F0502020204030204" pitchFamily="34" charset="0"/>
                <a:cs typeface="Arial" panose="020B0604020202020204" pitchFamily="34" charset="0"/>
              </a:rPr>
              <a:t>: 10.3390/proceedings2021074013.</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dirty="0">
                <a:effectLst/>
                <a:latin typeface="Baskerville Old Face" panose="02020602080505020303" pitchFamily="18" charset="0"/>
                <a:ea typeface="Calibri" panose="020F0502020204030204" pitchFamily="34" charset="0"/>
                <a:cs typeface="Arial" panose="020B0604020202020204" pitchFamily="34" charset="0"/>
              </a:rPr>
              <a:t>[2]F. </a:t>
            </a:r>
            <a:r>
              <a:rPr lang="en-US" dirty="0" err="1">
                <a:effectLst/>
                <a:latin typeface="Baskerville Old Face" panose="02020602080505020303" pitchFamily="18" charset="0"/>
                <a:ea typeface="Calibri" panose="020F0502020204030204" pitchFamily="34" charset="0"/>
                <a:cs typeface="Arial" panose="020B0604020202020204" pitchFamily="34" charset="0"/>
              </a:rPr>
              <a:t>Ciccozzi</a:t>
            </a:r>
            <a:r>
              <a:rPr lang="en-US" dirty="0">
                <a:effectLst/>
                <a:latin typeface="Baskerville Old Face" panose="02020602080505020303" pitchFamily="18" charset="0"/>
                <a:ea typeface="Calibri" panose="020F0502020204030204" pitchFamily="34" charset="0"/>
                <a:cs typeface="Arial" panose="020B0604020202020204" pitchFamily="34" charset="0"/>
              </a:rPr>
              <a:t>, I. Malavolta, and B. </a:t>
            </a:r>
            <a:r>
              <a:rPr lang="en-US" dirty="0" err="1">
                <a:effectLst/>
                <a:latin typeface="Baskerville Old Face" panose="02020602080505020303" pitchFamily="18" charset="0"/>
                <a:ea typeface="Calibri" panose="020F0502020204030204" pitchFamily="34" charset="0"/>
                <a:cs typeface="Arial" panose="020B0604020202020204" pitchFamily="34" charset="0"/>
              </a:rPr>
              <a:t>Selic</a:t>
            </a:r>
            <a:r>
              <a:rPr lang="en-US" dirty="0">
                <a:effectLst/>
                <a:latin typeface="Baskerville Old Face" panose="02020602080505020303" pitchFamily="18" charset="0"/>
                <a:ea typeface="Calibri" panose="020F0502020204030204" pitchFamily="34" charset="0"/>
                <a:cs typeface="Arial" panose="020B0604020202020204" pitchFamily="34" charset="0"/>
              </a:rPr>
              <a:t>, “Execution of UML models: a systematic review of research and practice,” </a:t>
            </a:r>
            <a:r>
              <a:rPr lang="en-US" i="1" dirty="0" err="1">
                <a:effectLst/>
                <a:latin typeface="Baskerville Old Face" panose="02020602080505020303" pitchFamily="18" charset="0"/>
                <a:ea typeface="Calibri" panose="020F0502020204030204" pitchFamily="34" charset="0"/>
                <a:cs typeface="Arial" panose="020B0604020202020204" pitchFamily="34" charset="0"/>
              </a:rPr>
              <a:t>Softw</a:t>
            </a:r>
            <a:r>
              <a:rPr lang="en-US" i="1" dirty="0">
                <a:effectLst/>
                <a:latin typeface="Baskerville Old Face" panose="02020602080505020303" pitchFamily="18" charset="0"/>
                <a:ea typeface="Calibri" panose="020F0502020204030204" pitchFamily="34" charset="0"/>
                <a:cs typeface="Arial" panose="020B0604020202020204" pitchFamily="34" charset="0"/>
              </a:rPr>
              <a:t> Syst Model</a:t>
            </a:r>
            <a:r>
              <a:rPr lang="en-US" dirty="0">
                <a:effectLst/>
                <a:latin typeface="Baskerville Old Face" panose="02020602080505020303" pitchFamily="18" charset="0"/>
                <a:ea typeface="Calibri" panose="020F0502020204030204" pitchFamily="34" charset="0"/>
                <a:cs typeface="Arial" panose="020B0604020202020204" pitchFamily="34" charset="0"/>
              </a:rPr>
              <a:t>, vol. 18, no. 3, pp. 2313–2360, Jun. 2019, </a:t>
            </a:r>
            <a:r>
              <a:rPr lang="en-US" dirty="0" err="1">
                <a:effectLst/>
                <a:latin typeface="Baskerville Old Face" panose="02020602080505020303" pitchFamily="18" charset="0"/>
                <a:ea typeface="Calibri" panose="020F0502020204030204" pitchFamily="34" charset="0"/>
                <a:cs typeface="Arial" panose="020B0604020202020204" pitchFamily="34" charset="0"/>
              </a:rPr>
              <a:t>doi</a:t>
            </a:r>
            <a:r>
              <a:rPr lang="en-US" dirty="0">
                <a:effectLst/>
                <a:latin typeface="Baskerville Old Face" panose="02020602080505020303" pitchFamily="18" charset="0"/>
                <a:ea typeface="Calibri" panose="020F0502020204030204" pitchFamily="34" charset="0"/>
                <a:cs typeface="Arial" panose="020B0604020202020204" pitchFamily="34" charset="0"/>
              </a:rPr>
              <a:t>: 10.1007/s10270-018-0675-4.</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dirty="0">
                <a:effectLst/>
                <a:latin typeface="Baskerville Old Face" panose="02020602080505020303" pitchFamily="18" charset="0"/>
                <a:ea typeface="Calibri" panose="020F0502020204030204" pitchFamily="34" charset="0"/>
                <a:cs typeface="Arial" panose="020B0604020202020204" pitchFamily="34" charset="0"/>
              </a:rPr>
              <a:t>[3]S. Al-</a:t>
            </a:r>
            <a:r>
              <a:rPr lang="en-US" dirty="0" err="1">
                <a:effectLst/>
                <a:latin typeface="Baskerville Old Face" panose="02020602080505020303" pitchFamily="18" charset="0"/>
                <a:ea typeface="Calibri" panose="020F0502020204030204" pitchFamily="34" charset="0"/>
                <a:cs typeface="Arial" panose="020B0604020202020204" pitchFamily="34" charset="0"/>
              </a:rPr>
              <a:t>Fedaghi</a:t>
            </a:r>
            <a:r>
              <a:rPr lang="en-US" dirty="0">
                <a:effectLst/>
                <a:latin typeface="Baskerville Old Face" panose="02020602080505020303" pitchFamily="18" charset="0"/>
                <a:ea typeface="Calibri" panose="020F0502020204030204" pitchFamily="34" charset="0"/>
                <a:cs typeface="Arial" panose="020B0604020202020204" pitchFamily="34" charset="0"/>
              </a:rPr>
              <a:t>, “Conceptual Data Modeling: Entity-Relationship Models as </a:t>
            </a:r>
            <a:r>
              <a:rPr lang="en-US" dirty="0" err="1">
                <a:effectLst/>
                <a:latin typeface="Baskerville Old Face" panose="02020602080505020303" pitchFamily="18" charset="0"/>
                <a:ea typeface="Calibri" panose="020F0502020204030204" pitchFamily="34" charset="0"/>
                <a:cs typeface="Arial" panose="020B0604020202020204" pitchFamily="34" charset="0"/>
              </a:rPr>
              <a:t>Thinging</a:t>
            </a:r>
            <a:r>
              <a:rPr lang="en-US" dirty="0">
                <a:effectLst/>
                <a:latin typeface="Baskerville Old Face" panose="02020602080505020303" pitchFamily="18" charset="0"/>
                <a:ea typeface="Calibri" panose="020F0502020204030204" pitchFamily="34" charset="0"/>
                <a:cs typeface="Arial" panose="020B0604020202020204" pitchFamily="34" charset="0"/>
              </a:rPr>
              <a:t> Machines.” Sep. 29, 2021. </a:t>
            </a:r>
            <a:r>
              <a:rPr lang="en-US" dirty="0" err="1">
                <a:effectLst/>
                <a:latin typeface="Baskerville Old Face" panose="02020602080505020303" pitchFamily="18" charset="0"/>
                <a:ea typeface="Calibri" panose="020F0502020204030204" pitchFamily="34" charset="0"/>
                <a:cs typeface="Arial" panose="020B0604020202020204" pitchFamily="34" charset="0"/>
              </a:rPr>
              <a:t>doi</a:t>
            </a:r>
            <a:r>
              <a:rPr lang="en-US" dirty="0">
                <a:effectLst/>
                <a:latin typeface="Baskerville Old Face" panose="02020602080505020303" pitchFamily="18" charset="0"/>
                <a:ea typeface="Calibri" panose="020F0502020204030204" pitchFamily="34" charset="0"/>
                <a:cs typeface="Arial" panose="020B0604020202020204" pitchFamily="34" charset="0"/>
              </a:rPr>
              <a:t>: 10.22937/IJCSNS.2021.21.9.33.</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dirty="0">
                <a:effectLst/>
                <a:latin typeface="Baskerville Old Face" panose="02020602080505020303" pitchFamily="18" charset="0"/>
                <a:ea typeface="Calibri" panose="020F0502020204030204" pitchFamily="34" charset="0"/>
                <a:cs typeface="Arial" panose="020B0604020202020204" pitchFamily="34" charset="0"/>
              </a:rPr>
              <a:t>[4]S. Al-</a:t>
            </a:r>
            <a:r>
              <a:rPr lang="en-US" dirty="0" err="1">
                <a:effectLst/>
                <a:latin typeface="Baskerville Old Face" panose="02020602080505020303" pitchFamily="18" charset="0"/>
                <a:ea typeface="Calibri" panose="020F0502020204030204" pitchFamily="34" charset="0"/>
                <a:cs typeface="Arial" panose="020B0604020202020204" pitchFamily="34" charset="0"/>
              </a:rPr>
              <a:t>Fedaghi</a:t>
            </a:r>
            <a:r>
              <a:rPr lang="en-US" dirty="0">
                <a:effectLst/>
                <a:latin typeface="Baskerville Old Face" panose="02020602080505020303" pitchFamily="18" charset="0"/>
                <a:ea typeface="Calibri" panose="020F0502020204030204" pitchFamily="34" charset="0"/>
                <a:cs typeface="Arial" panose="020B0604020202020204" pitchFamily="34" charset="0"/>
              </a:rPr>
              <a:t>, “Diagramming the Class Diagram: Toward a Unified Modeling Methodology.” </a:t>
            </a:r>
            <a:r>
              <a:rPr lang="en-US" dirty="0" err="1">
                <a:effectLst/>
                <a:latin typeface="Baskerville Old Face" panose="02020602080505020303" pitchFamily="18" charset="0"/>
                <a:ea typeface="Calibri" panose="020F0502020204030204" pitchFamily="34" charset="0"/>
                <a:cs typeface="Arial" panose="020B0604020202020204" pitchFamily="34" charset="0"/>
              </a:rPr>
              <a:t>arXiv</a:t>
            </a:r>
            <a:r>
              <a:rPr lang="en-US" dirty="0">
                <a:effectLst/>
                <a:latin typeface="Baskerville Old Face" panose="02020602080505020303" pitchFamily="18" charset="0"/>
                <a:ea typeface="Calibri" panose="020F0502020204030204" pitchFamily="34" charset="0"/>
                <a:cs typeface="Arial" panose="020B0604020202020204" pitchFamily="34" charset="0"/>
              </a:rPr>
              <a:t>, Sep. 30, 2017. </a:t>
            </a:r>
            <a:r>
              <a:rPr lang="en-US" dirty="0" err="1">
                <a:effectLst/>
                <a:latin typeface="Baskerville Old Face" panose="02020602080505020303" pitchFamily="18" charset="0"/>
                <a:ea typeface="Calibri" panose="020F0502020204030204" pitchFamily="34" charset="0"/>
                <a:cs typeface="Arial" panose="020B0604020202020204" pitchFamily="34" charset="0"/>
              </a:rPr>
              <a:t>doi</a:t>
            </a:r>
            <a:r>
              <a:rPr lang="en-US" dirty="0">
                <a:effectLst/>
                <a:latin typeface="Baskerville Old Face" panose="02020602080505020303" pitchFamily="18" charset="0"/>
                <a:ea typeface="Calibri" panose="020F0502020204030204" pitchFamily="34" charset="0"/>
                <a:cs typeface="Arial" panose="020B0604020202020204" pitchFamily="34" charset="0"/>
              </a:rPr>
              <a:t>: 10.48550/arXiv.1710.00202.</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dirty="0">
                <a:effectLst/>
                <a:latin typeface="Baskerville Old Face" panose="02020602080505020303" pitchFamily="18" charset="0"/>
                <a:ea typeface="Calibri" panose="020F0502020204030204" pitchFamily="34" charset="0"/>
                <a:cs typeface="Arial" panose="020B0604020202020204" pitchFamily="34" charset="0"/>
              </a:rPr>
              <a:t>[5]G. Guthrie, “What is an architecture diagram, and why do you need one? - Learn </a:t>
            </a:r>
            <a:r>
              <a:rPr lang="en-US" dirty="0" err="1">
                <a:effectLst/>
                <a:latin typeface="Baskerville Old Face" panose="02020602080505020303" pitchFamily="18" charset="0"/>
                <a:ea typeface="Calibri" panose="020F0502020204030204" pitchFamily="34" charset="0"/>
                <a:cs typeface="Arial" panose="020B0604020202020204" pitchFamily="34" charset="0"/>
              </a:rPr>
              <a:t>Wordpress</a:t>
            </a:r>
            <a:r>
              <a:rPr lang="en-US" dirty="0">
                <a:effectLst/>
                <a:latin typeface="Baskerville Old Face" panose="02020602080505020303" pitchFamily="18" charset="0"/>
                <a:ea typeface="Calibri" panose="020F0502020204030204" pitchFamily="34" charset="0"/>
                <a:cs typeface="Arial" panose="020B0604020202020204" pitchFamily="34" charset="0"/>
              </a:rPr>
              <a:t>,” </a:t>
            </a:r>
            <a:r>
              <a:rPr lang="en-US" i="1" dirty="0" err="1">
                <a:effectLst/>
                <a:latin typeface="Baskerville Old Face" panose="02020602080505020303" pitchFamily="18" charset="0"/>
                <a:ea typeface="Calibri" panose="020F0502020204030204" pitchFamily="34" charset="0"/>
                <a:cs typeface="Arial" panose="020B0604020202020204" pitchFamily="34" charset="0"/>
              </a:rPr>
              <a:t>Nulab</a:t>
            </a:r>
            <a:r>
              <a:rPr lang="en-US" dirty="0">
                <a:effectLst/>
                <a:latin typeface="Baskerville Old Face" panose="02020602080505020303" pitchFamily="18" charset="0"/>
                <a:ea typeface="Calibri" panose="020F0502020204030204" pitchFamily="34" charset="0"/>
                <a:cs typeface="Arial" panose="020B0604020202020204" pitchFamily="34" charset="0"/>
              </a:rPr>
              <a:t>, 2021. https://nulab.com/learn/software-development/what-is-an-architecture-diagram-and-why-do-you-need-one/ (accessed Feb. 09, 2023).</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a:lnSpc>
                <a:spcPct val="115000"/>
              </a:lnSpc>
              <a:spcBef>
                <a:spcPts val="0"/>
              </a:spcBef>
              <a:spcAft>
                <a:spcPts val="10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مستطيل: زوايا مستديرة 1">
            <a:extLst>
              <a:ext uri="{FF2B5EF4-FFF2-40B4-BE49-F238E27FC236}">
                <a16:creationId xmlns:a16="http://schemas.microsoft.com/office/drawing/2014/main" id="{BB0112E0-91A4-6BD1-FC93-B4F052F09B01}"/>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31</a:t>
            </a:fld>
            <a:endParaRPr lang="en-US" dirty="0">
              <a:solidFill>
                <a:schemeClr val="tx1"/>
              </a:solidFill>
              <a:latin typeface="Baskerville Old Face" panose="02020602080505020303" pitchFamily="18" charset="0"/>
            </a:endParaRPr>
          </a:p>
        </p:txBody>
      </p:sp>
    </p:spTree>
    <p:extLst>
      <p:ext uri="{BB962C8B-B14F-4D97-AF65-F5344CB8AC3E}">
        <p14:creationId xmlns:p14="http://schemas.microsoft.com/office/powerpoint/2010/main" val="3021715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7" name="Group 276"/>
          <p:cNvGrpSpPr/>
          <p:nvPr/>
        </p:nvGrpSpPr>
        <p:grpSpPr>
          <a:xfrm>
            <a:off x="2562361" y="1141214"/>
            <a:ext cx="4662464" cy="2861072"/>
            <a:chOff x="2968625" y="2776538"/>
            <a:chExt cx="6218238" cy="3814762"/>
          </a:xfrm>
          <a:solidFill>
            <a:schemeClr val="tx1"/>
          </a:solidFill>
        </p:grpSpPr>
        <p:grpSp>
          <p:nvGrpSpPr>
            <p:cNvPr id="227" name="Group 226"/>
            <p:cNvGrpSpPr/>
            <p:nvPr/>
          </p:nvGrpSpPr>
          <p:grpSpPr>
            <a:xfrm>
              <a:off x="2968625" y="2776538"/>
              <a:ext cx="6218238" cy="3814762"/>
              <a:chOff x="2968625" y="2776538"/>
              <a:chExt cx="6218238" cy="3814762"/>
            </a:xfrm>
            <a:grpFill/>
          </p:grpSpPr>
          <p:sp>
            <p:nvSpPr>
              <p:cNvPr id="129" name="Freeform 123"/>
              <p:cNvSpPr>
                <a:spLocks/>
              </p:cNvSpPr>
              <p:nvPr/>
            </p:nvSpPr>
            <p:spPr bwMode="auto">
              <a:xfrm>
                <a:off x="5076825" y="5710238"/>
                <a:ext cx="2001837" cy="881062"/>
              </a:xfrm>
              <a:custGeom>
                <a:avLst/>
                <a:gdLst>
                  <a:gd name="T0" fmla="*/ 304 w 1261"/>
                  <a:gd name="T1" fmla="*/ 0 h 555"/>
                  <a:gd name="T2" fmla="*/ 957 w 1261"/>
                  <a:gd name="T3" fmla="*/ 0 h 555"/>
                  <a:gd name="T4" fmla="*/ 1261 w 1261"/>
                  <a:gd name="T5" fmla="*/ 555 h 555"/>
                  <a:gd name="T6" fmla="*/ 0 w 1261"/>
                  <a:gd name="T7" fmla="*/ 555 h 555"/>
                  <a:gd name="T8" fmla="*/ 304 w 1261"/>
                  <a:gd name="T9" fmla="*/ 0 h 555"/>
                </a:gdLst>
                <a:ahLst/>
                <a:cxnLst>
                  <a:cxn ang="0">
                    <a:pos x="T0" y="T1"/>
                  </a:cxn>
                  <a:cxn ang="0">
                    <a:pos x="T2" y="T3"/>
                  </a:cxn>
                  <a:cxn ang="0">
                    <a:pos x="T4" y="T5"/>
                  </a:cxn>
                  <a:cxn ang="0">
                    <a:pos x="T6" y="T7"/>
                  </a:cxn>
                  <a:cxn ang="0">
                    <a:pos x="T8" y="T9"/>
                  </a:cxn>
                </a:cxnLst>
                <a:rect l="0" t="0" r="r" b="b"/>
                <a:pathLst>
                  <a:path w="1261" h="555">
                    <a:moveTo>
                      <a:pt x="304" y="0"/>
                    </a:moveTo>
                    <a:lnTo>
                      <a:pt x="957" y="0"/>
                    </a:lnTo>
                    <a:lnTo>
                      <a:pt x="1261" y="555"/>
                    </a:lnTo>
                    <a:lnTo>
                      <a:pt x="0" y="555"/>
                    </a:ln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30" name="Freeform 124"/>
              <p:cNvSpPr>
                <a:spLocks/>
              </p:cNvSpPr>
              <p:nvPr/>
            </p:nvSpPr>
            <p:spPr bwMode="auto">
              <a:xfrm>
                <a:off x="3390900" y="2776538"/>
                <a:ext cx="5376862" cy="3155950"/>
              </a:xfrm>
              <a:custGeom>
                <a:avLst/>
                <a:gdLst>
                  <a:gd name="T0" fmla="*/ 81 w 1758"/>
                  <a:gd name="T1" fmla="*/ 0 h 1031"/>
                  <a:gd name="T2" fmla="*/ 1676 w 1758"/>
                  <a:gd name="T3" fmla="*/ 0 h 1031"/>
                  <a:gd name="T4" fmla="*/ 1758 w 1758"/>
                  <a:gd name="T5" fmla="*/ 82 h 1031"/>
                  <a:gd name="T6" fmla="*/ 1758 w 1758"/>
                  <a:gd name="T7" fmla="*/ 949 h 1031"/>
                  <a:gd name="T8" fmla="*/ 1676 w 1758"/>
                  <a:gd name="T9" fmla="*/ 1031 h 1031"/>
                  <a:gd name="T10" fmla="*/ 81 w 1758"/>
                  <a:gd name="T11" fmla="*/ 1031 h 1031"/>
                  <a:gd name="T12" fmla="*/ 0 w 1758"/>
                  <a:gd name="T13" fmla="*/ 949 h 1031"/>
                  <a:gd name="T14" fmla="*/ 0 w 1758"/>
                  <a:gd name="T15" fmla="*/ 82 h 1031"/>
                  <a:gd name="T16" fmla="*/ 81 w 1758"/>
                  <a:gd name="T17" fmla="*/ 0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8" h="1031">
                    <a:moveTo>
                      <a:pt x="81" y="0"/>
                    </a:moveTo>
                    <a:cubicBezTo>
                      <a:pt x="1676" y="0"/>
                      <a:pt x="1676" y="0"/>
                      <a:pt x="1676" y="0"/>
                    </a:cubicBezTo>
                    <a:cubicBezTo>
                      <a:pt x="1721" y="0"/>
                      <a:pt x="1758" y="37"/>
                      <a:pt x="1758" y="82"/>
                    </a:cubicBezTo>
                    <a:cubicBezTo>
                      <a:pt x="1758" y="949"/>
                      <a:pt x="1758" y="949"/>
                      <a:pt x="1758" y="949"/>
                    </a:cubicBezTo>
                    <a:cubicBezTo>
                      <a:pt x="1758" y="994"/>
                      <a:pt x="1721" y="1031"/>
                      <a:pt x="1676" y="1031"/>
                    </a:cubicBezTo>
                    <a:cubicBezTo>
                      <a:pt x="81" y="1031"/>
                      <a:pt x="81" y="1031"/>
                      <a:pt x="81" y="1031"/>
                    </a:cubicBezTo>
                    <a:cubicBezTo>
                      <a:pt x="36" y="1031"/>
                      <a:pt x="0" y="994"/>
                      <a:pt x="0" y="949"/>
                    </a:cubicBezTo>
                    <a:cubicBezTo>
                      <a:pt x="0" y="82"/>
                      <a:pt x="0" y="82"/>
                      <a:pt x="0" y="82"/>
                    </a:cubicBezTo>
                    <a:cubicBezTo>
                      <a:pt x="0" y="37"/>
                      <a:pt x="36" y="0"/>
                      <a:pt x="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31" name="Rectangle 125"/>
              <p:cNvSpPr>
                <a:spLocks noChangeArrowheads="1"/>
              </p:cNvSpPr>
              <p:nvPr/>
            </p:nvSpPr>
            <p:spPr bwMode="auto">
              <a:xfrm>
                <a:off x="3556000" y="2924175"/>
                <a:ext cx="5043487" cy="256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32" name="Freeform 126"/>
              <p:cNvSpPr>
                <a:spLocks/>
              </p:cNvSpPr>
              <p:nvPr/>
            </p:nvSpPr>
            <p:spPr bwMode="auto">
              <a:xfrm>
                <a:off x="2968625" y="6324600"/>
                <a:ext cx="6218237" cy="266700"/>
              </a:xfrm>
              <a:custGeom>
                <a:avLst/>
                <a:gdLst>
                  <a:gd name="T0" fmla="*/ 43 w 2033"/>
                  <a:gd name="T1" fmla="*/ 0 h 87"/>
                  <a:gd name="T2" fmla="*/ 1990 w 2033"/>
                  <a:gd name="T3" fmla="*/ 0 h 87"/>
                  <a:gd name="T4" fmla="*/ 2033 w 2033"/>
                  <a:gd name="T5" fmla="*/ 43 h 87"/>
                  <a:gd name="T6" fmla="*/ 2033 w 2033"/>
                  <a:gd name="T7" fmla="*/ 43 h 87"/>
                  <a:gd name="T8" fmla="*/ 1990 w 2033"/>
                  <a:gd name="T9" fmla="*/ 87 h 87"/>
                  <a:gd name="T10" fmla="*/ 43 w 2033"/>
                  <a:gd name="T11" fmla="*/ 87 h 87"/>
                  <a:gd name="T12" fmla="*/ 0 w 2033"/>
                  <a:gd name="T13" fmla="*/ 43 h 87"/>
                  <a:gd name="T14" fmla="*/ 0 w 2033"/>
                  <a:gd name="T15" fmla="*/ 43 h 87"/>
                  <a:gd name="T16" fmla="*/ 43 w 2033"/>
                  <a:gd name="T1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3" h="87">
                    <a:moveTo>
                      <a:pt x="43" y="0"/>
                    </a:moveTo>
                    <a:cubicBezTo>
                      <a:pt x="1990" y="0"/>
                      <a:pt x="1990" y="0"/>
                      <a:pt x="1990" y="0"/>
                    </a:cubicBezTo>
                    <a:cubicBezTo>
                      <a:pt x="2014" y="0"/>
                      <a:pt x="2033" y="19"/>
                      <a:pt x="2033" y="43"/>
                    </a:cubicBezTo>
                    <a:cubicBezTo>
                      <a:pt x="2033" y="43"/>
                      <a:pt x="2033" y="43"/>
                      <a:pt x="2033" y="43"/>
                    </a:cubicBezTo>
                    <a:cubicBezTo>
                      <a:pt x="2033" y="67"/>
                      <a:pt x="2014" y="87"/>
                      <a:pt x="1990" y="87"/>
                    </a:cubicBezTo>
                    <a:cubicBezTo>
                      <a:pt x="43" y="87"/>
                      <a:pt x="43" y="87"/>
                      <a:pt x="43" y="87"/>
                    </a:cubicBezTo>
                    <a:cubicBezTo>
                      <a:pt x="19" y="87"/>
                      <a:pt x="0" y="67"/>
                      <a:pt x="0" y="43"/>
                    </a:cubicBezTo>
                    <a:cubicBezTo>
                      <a:pt x="0" y="43"/>
                      <a:pt x="0" y="43"/>
                      <a:pt x="0" y="43"/>
                    </a:cubicBezTo>
                    <a:cubicBezTo>
                      <a:pt x="0" y="19"/>
                      <a:pt x="19" y="0"/>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33" name="Freeform 127"/>
              <p:cNvSpPr>
                <a:spLocks/>
              </p:cNvSpPr>
              <p:nvPr/>
            </p:nvSpPr>
            <p:spPr bwMode="auto">
              <a:xfrm>
                <a:off x="5146675" y="6324600"/>
                <a:ext cx="4040187" cy="266700"/>
              </a:xfrm>
              <a:custGeom>
                <a:avLst/>
                <a:gdLst>
                  <a:gd name="T0" fmla="*/ 0 w 1321"/>
                  <a:gd name="T1" fmla="*/ 0 h 87"/>
                  <a:gd name="T2" fmla="*/ 1278 w 1321"/>
                  <a:gd name="T3" fmla="*/ 0 h 87"/>
                  <a:gd name="T4" fmla="*/ 1321 w 1321"/>
                  <a:gd name="T5" fmla="*/ 43 h 87"/>
                  <a:gd name="T6" fmla="*/ 1321 w 1321"/>
                  <a:gd name="T7" fmla="*/ 43 h 87"/>
                  <a:gd name="T8" fmla="*/ 1278 w 1321"/>
                  <a:gd name="T9" fmla="*/ 87 h 87"/>
                  <a:gd name="T10" fmla="*/ 10 w 1321"/>
                  <a:gd name="T11" fmla="*/ 87 h 87"/>
                  <a:gd name="T12" fmla="*/ 0 w 1321"/>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321" h="87">
                    <a:moveTo>
                      <a:pt x="0" y="0"/>
                    </a:moveTo>
                    <a:cubicBezTo>
                      <a:pt x="1278" y="0"/>
                      <a:pt x="1278" y="0"/>
                      <a:pt x="1278" y="0"/>
                    </a:cubicBezTo>
                    <a:cubicBezTo>
                      <a:pt x="1302" y="0"/>
                      <a:pt x="1321" y="19"/>
                      <a:pt x="1321" y="43"/>
                    </a:cubicBezTo>
                    <a:cubicBezTo>
                      <a:pt x="1321" y="43"/>
                      <a:pt x="1321" y="43"/>
                      <a:pt x="1321" y="43"/>
                    </a:cubicBezTo>
                    <a:cubicBezTo>
                      <a:pt x="1321" y="67"/>
                      <a:pt x="1302" y="87"/>
                      <a:pt x="1278" y="87"/>
                    </a:cubicBezTo>
                    <a:cubicBezTo>
                      <a:pt x="10" y="87"/>
                      <a:pt x="10" y="87"/>
                      <a:pt x="10" y="8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18" name="Freeform 212"/>
              <p:cNvSpPr>
                <a:spLocks/>
              </p:cNvSpPr>
              <p:nvPr/>
            </p:nvSpPr>
            <p:spPr bwMode="auto">
              <a:xfrm>
                <a:off x="5160963" y="6456363"/>
                <a:ext cx="4025900" cy="134937"/>
              </a:xfrm>
              <a:custGeom>
                <a:avLst/>
                <a:gdLst>
                  <a:gd name="T0" fmla="*/ 1316 w 1316"/>
                  <a:gd name="T1" fmla="*/ 0 h 44"/>
                  <a:gd name="T2" fmla="*/ 1273 w 1316"/>
                  <a:gd name="T3" fmla="*/ 44 h 44"/>
                  <a:gd name="T4" fmla="*/ 5 w 1316"/>
                  <a:gd name="T5" fmla="*/ 44 h 44"/>
                  <a:gd name="T6" fmla="*/ 0 w 1316"/>
                  <a:gd name="T7" fmla="*/ 0 h 44"/>
                  <a:gd name="T8" fmla="*/ 1316 w 1316"/>
                  <a:gd name="T9" fmla="*/ 0 h 44"/>
                </a:gdLst>
                <a:ahLst/>
                <a:cxnLst>
                  <a:cxn ang="0">
                    <a:pos x="T0" y="T1"/>
                  </a:cxn>
                  <a:cxn ang="0">
                    <a:pos x="T2" y="T3"/>
                  </a:cxn>
                  <a:cxn ang="0">
                    <a:pos x="T4" y="T5"/>
                  </a:cxn>
                  <a:cxn ang="0">
                    <a:pos x="T6" y="T7"/>
                  </a:cxn>
                  <a:cxn ang="0">
                    <a:pos x="T8" y="T9"/>
                  </a:cxn>
                </a:cxnLst>
                <a:rect l="0" t="0" r="r" b="b"/>
                <a:pathLst>
                  <a:path w="1316" h="44">
                    <a:moveTo>
                      <a:pt x="1316" y="0"/>
                    </a:moveTo>
                    <a:cubicBezTo>
                      <a:pt x="1316" y="24"/>
                      <a:pt x="1297" y="44"/>
                      <a:pt x="1273" y="44"/>
                    </a:cubicBezTo>
                    <a:cubicBezTo>
                      <a:pt x="5" y="44"/>
                      <a:pt x="5" y="44"/>
                      <a:pt x="5" y="44"/>
                    </a:cubicBezTo>
                    <a:cubicBezTo>
                      <a:pt x="0" y="0"/>
                      <a:pt x="0" y="0"/>
                      <a:pt x="0" y="0"/>
                    </a:cubicBezTo>
                    <a:lnTo>
                      <a:pt x="13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sp>
          <p:nvSpPr>
            <p:cNvPr id="165" name="Freeform 159"/>
            <p:cNvSpPr>
              <a:spLocks/>
            </p:cNvSpPr>
            <p:nvPr/>
          </p:nvSpPr>
          <p:spPr bwMode="auto">
            <a:xfrm>
              <a:off x="2968625" y="6456363"/>
              <a:ext cx="6218237" cy="134937"/>
            </a:xfrm>
            <a:custGeom>
              <a:avLst/>
              <a:gdLst>
                <a:gd name="T0" fmla="*/ 2033 w 2033"/>
                <a:gd name="T1" fmla="*/ 0 h 44"/>
                <a:gd name="T2" fmla="*/ 1990 w 2033"/>
                <a:gd name="T3" fmla="*/ 44 h 44"/>
                <a:gd name="T4" fmla="*/ 43 w 2033"/>
                <a:gd name="T5" fmla="*/ 44 h 44"/>
                <a:gd name="T6" fmla="*/ 0 w 2033"/>
                <a:gd name="T7" fmla="*/ 0 h 44"/>
                <a:gd name="T8" fmla="*/ 2033 w 2033"/>
                <a:gd name="T9" fmla="*/ 0 h 44"/>
              </a:gdLst>
              <a:ahLst/>
              <a:cxnLst>
                <a:cxn ang="0">
                  <a:pos x="T0" y="T1"/>
                </a:cxn>
                <a:cxn ang="0">
                  <a:pos x="T2" y="T3"/>
                </a:cxn>
                <a:cxn ang="0">
                  <a:pos x="T4" y="T5"/>
                </a:cxn>
                <a:cxn ang="0">
                  <a:pos x="T6" y="T7"/>
                </a:cxn>
                <a:cxn ang="0">
                  <a:pos x="T8" y="T9"/>
                </a:cxn>
              </a:cxnLst>
              <a:rect l="0" t="0" r="r" b="b"/>
              <a:pathLst>
                <a:path w="2033" h="44">
                  <a:moveTo>
                    <a:pt x="2033" y="0"/>
                  </a:moveTo>
                  <a:cubicBezTo>
                    <a:pt x="2033" y="24"/>
                    <a:pt x="2014" y="44"/>
                    <a:pt x="1990" y="44"/>
                  </a:cubicBezTo>
                  <a:cubicBezTo>
                    <a:pt x="43" y="44"/>
                    <a:pt x="43" y="44"/>
                    <a:pt x="43" y="44"/>
                  </a:cubicBezTo>
                  <a:cubicBezTo>
                    <a:pt x="19" y="44"/>
                    <a:pt x="0" y="24"/>
                    <a:pt x="0" y="0"/>
                  </a:cubicBezTo>
                  <a:lnTo>
                    <a:pt x="20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sp>
        <p:nvSpPr>
          <p:cNvPr id="198" name="Oval 192"/>
          <p:cNvSpPr>
            <a:spLocks noChangeArrowheads="1"/>
          </p:cNvSpPr>
          <p:nvPr/>
        </p:nvSpPr>
        <p:spPr bwMode="auto">
          <a:xfrm>
            <a:off x="4227611" y="1316236"/>
            <a:ext cx="279724" cy="279797"/>
          </a:xfrm>
          <a:prstGeom prst="ellipse">
            <a:avLst/>
          </a:prstGeom>
          <a:solidFill>
            <a:schemeClr val="tx1">
              <a:lumMod val="50000"/>
              <a:lumOff val="50000"/>
            </a:schemeClr>
          </a:solidFill>
          <a:ln>
            <a:noFill/>
          </a:ln>
        </p:spPr>
        <p:txBody>
          <a:bodyPr vert="horz" wrap="square" lIns="68580" tIns="34290" rIns="68580" bIns="34290" numCol="1" anchor="t" anchorCtr="0" compatLnSpc="1">
            <a:prstTxWarp prst="textNoShape">
              <a:avLst/>
            </a:prstTxWarp>
          </a:bodyPr>
          <a:lstStyle/>
          <a:p>
            <a:endParaRPr lang="en-US" sz="1050"/>
          </a:p>
        </p:txBody>
      </p:sp>
      <p:grpSp>
        <p:nvGrpSpPr>
          <p:cNvPr id="225" name="Group 224"/>
          <p:cNvGrpSpPr/>
          <p:nvPr/>
        </p:nvGrpSpPr>
        <p:grpSpPr>
          <a:xfrm>
            <a:off x="1485127" y="691159"/>
            <a:ext cx="3299552" cy="3311128"/>
            <a:chOff x="1531938" y="2176463"/>
            <a:chExt cx="4400549" cy="4414837"/>
          </a:xfrm>
        </p:grpSpPr>
        <p:sp>
          <p:nvSpPr>
            <p:cNvPr id="196" name="Freeform 190"/>
            <p:cNvSpPr>
              <a:spLocks noEditPoints="1"/>
            </p:cNvSpPr>
            <p:nvPr/>
          </p:nvSpPr>
          <p:spPr bwMode="auto">
            <a:xfrm>
              <a:off x="1862138" y="4065588"/>
              <a:ext cx="684212" cy="2443162"/>
            </a:xfrm>
            <a:custGeom>
              <a:avLst/>
              <a:gdLst>
                <a:gd name="T0" fmla="*/ 215 w 431"/>
                <a:gd name="T1" fmla="*/ 1066 h 1539"/>
                <a:gd name="T2" fmla="*/ 431 w 431"/>
                <a:gd name="T3" fmla="*/ 25 h 1539"/>
                <a:gd name="T4" fmla="*/ 314 w 431"/>
                <a:gd name="T5" fmla="*/ 0 h 1539"/>
                <a:gd name="T6" fmla="*/ 215 w 431"/>
                <a:gd name="T7" fmla="*/ 472 h 1539"/>
                <a:gd name="T8" fmla="*/ 215 w 431"/>
                <a:gd name="T9" fmla="*/ 700 h 1539"/>
                <a:gd name="T10" fmla="*/ 358 w 431"/>
                <a:gd name="T11" fmla="*/ 10 h 1539"/>
                <a:gd name="T12" fmla="*/ 387 w 431"/>
                <a:gd name="T13" fmla="*/ 15 h 1539"/>
                <a:gd name="T14" fmla="*/ 215 w 431"/>
                <a:gd name="T15" fmla="*/ 841 h 1539"/>
                <a:gd name="T16" fmla="*/ 215 w 431"/>
                <a:gd name="T17" fmla="*/ 1066 h 1539"/>
                <a:gd name="T18" fmla="*/ 0 w 431"/>
                <a:gd name="T19" fmla="*/ 1514 h 1539"/>
                <a:gd name="T20" fmla="*/ 119 w 431"/>
                <a:gd name="T21" fmla="*/ 1539 h 1539"/>
                <a:gd name="T22" fmla="*/ 215 w 431"/>
                <a:gd name="T23" fmla="*/ 1066 h 1539"/>
                <a:gd name="T24" fmla="*/ 215 w 431"/>
                <a:gd name="T25" fmla="*/ 841 h 1539"/>
                <a:gd name="T26" fmla="*/ 73 w 431"/>
                <a:gd name="T27" fmla="*/ 1529 h 1539"/>
                <a:gd name="T28" fmla="*/ 46 w 431"/>
                <a:gd name="T29" fmla="*/ 1524 h 1539"/>
                <a:gd name="T30" fmla="*/ 215 w 431"/>
                <a:gd name="T31" fmla="*/ 700 h 1539"/>
                <a:gd name="T32" fmla="*/ 215 w 431"/>
                <a:gd name="T33" fmla="*/ 472 h 1539"/>
                <a:gd name="T34" fmla="*/ 0 w 431"/>
                <a:gd name="T35" fmla="*/ 1514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1" h="1539">
                  <a:moveTo>
                    <a:pt x="215" y="1066"/>
                  </a:moveTo>
                  <a:lnTo>
                    <a:pt x="431" y="25"/>
                  </a:lnTo>
                  <a:lnTo>
                    <a:pt x="314" y="0"/>
                  </a:lnTo>
                  <a:lnTo>
                    <a:pt x="215" y="472"/>
                  </a:lnTo>
                  <a:lnTo>
                    <a:pt x="215" y="700"/>
                  </a:lnTo>
                  <a:lnTo>
                    <a:pt x="358" y="10"/>
                  </a:lnTo>
                  <a:lnTo>
                    <a:pt x="387" y="15"/>
                  </a:lnTo>
                  <a:lnTo>
                    <a:pt x="215" y="841"/>
                  </a:lnTo>
                  <a:lnTo>
                    <a:pt x="215" y="1066"/>
                  </a:lnTo>
                  <a:close/>
                  <a:moveTo>
                    <a:pt x="0" y="1514"/>
                  </a:moveTo>
                  <a:lnTo>
                    <a:pt x="119" y="1539"/>
                  </a:lnTo>
                  <a:lnTo>
                    <a:pt x="215" y="1066"/>
                  </a:lnTo>
                  <a:lnTo>
                    <a:pt x="215" y="841"/>
                  </a:lnTo>
                  <a:lnTo>
                    <a:pt x="73" y="1529"/>
                  </a:lnTo>
                  <a:lnTo>
                    <a:pt x="46" y="1524"/>
                  </a:lnTo>
                  <a:lnTo>
                    <a:pt x="215" y="700"/>
                  </a:lnTo>
                  <a:lnTo>
                    <a:pt x="215" y="472"/>
                  </a:lnTo>
                  <a:lnTo>
                    <a:pt x="0" y="151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7" name="Freeform 191"/>
            <p:cNvSpPr>
              <a:spLocks noEditPoints="1"/>
            </p:cNvSpPr>
            <p:nvPr/>
          </p:nvSpPr>
          <p:spPr bwMode="auto">
            <a:xfrm>
              <a:off x="2605088" y="2795588"/>
              <a:ext cx="2508250" cy="1157287"/>
            </a:xfrm>
            <a:custGeom>
              <a:avLst/>
              <a:gdLst>
                <a:gd name="T0" fmla="*/ 1580 w 1580"/>
                <a:gd name="T1" fmla="*/ 111 h 729"/>
                <a:gd name="T2" fmla="*/ 1535 w 1580"/>
                <a:gd name="T3" fmla="*/ 0 h 729"/>
                <a:gd name="T4" fmla="*/ 790 w 1580"/>
                <a:gd name="T5" fmla="*/ 300 h 729"/>
                <a:gd name="T6" fmla="*/ 790 w 1580"/>
                <a:gd name="T7" fmla="*/ 349 h 729"/>
                <a:gd name="T8" fmla="*/ 1553 w 1580"/>
                <a:gd name="T9" fmla="*/ 42 h 729"/>
                <a:gd name="T10" fmla="*/ 1562 w 1580"/>
                <a:gd name="T11" fmla="*/ 69 h 729"/>
                <a:gd name="T12" fmla="*/ 790 w 1580"/>
                <a:gd name="T13" fmla="*/ 380 h 729"/>
                <a:gd name="T14" fmla="*/ 790 w 1580"/>
                <a:gd name="T15" fmla="*/ 430 h 729"/>
                <a:gd name="T16" fmla="*/ 1580 w 1580"/>
                <a:gd name="T17" fmla="*/ 111 h 729"/>
                <a:gd name="T18" fmla="*/ 790 w 1580"/>
                <a:gd name="T19" fmla="*/ 300 h 729"/>
                <a:gd name="T20" fmla="*/ 0 w 1580"/>
                <a:gd name="T21" fmla="*/ 617 h 729"/>
                <a:gd name="T22" fmla="*/ 44 w 1580"/>
                <a:gd name="T23" fmla="*/ 729 h 729"/>
                <a:gd name="T24" fmla="*/ 790 w 1580"/>
                <a:gd name="T25" fmla="*/ 430 h 729"/>
                <a:gd name="T26" fmla="*/ 790 w 1580"/>
                <a:gd name="T27" fmla="*/ 380 h 729"/>
                <a:gd name="T28" fmla="*/ 27 w 1580"/>
                <a:gd name="T29" fmla="*/ 686 h 729"/>
                <a:gd name="T30" fmla="*/ 17 w 1580"/>
                <a:gd name="T31" fmla="*/ 659 h 729"/>
                <a:gd name="T32" fmla="*/ 790 w 1580"/>
                <a:gd name="T33" fmla="*/ 349 h 729"/>
                <a:gd name="T34" fmla="*/ 790 w 1580"/>
                <a:gd name="T35" fmla="*/ 300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80" h="729">
                  <a:moveTo>
                    <a:pt x="1580" y="111"/>
                  </a:moveTo>
                  <a:lnTo>
                    <a:pt x="1535" y="0"/>
                  </a:lnTo>
                  <a:lnTo>
                    <a:pt x="790" y="300"/>
                  </a:lnTo>
                  <a:lnTo>
                    <a:pt x="790" y="349"/>
                  </a:lnTo>
                  <a:lnTo>
                    <a:pt x="1553" y="42"/>
                  </a:lnTo>
                  <a:lnTo>
                    <a:pt x="1562" y="69"/>
                  </a:lnTo>
                  <a:lnTo>
                    <a:pt x="790" y="380"/>
                  </a:lnTo>
                  <a:lnTo>
                    <a:pt x="790" y="430"/>
                  </a:lnTo>
                  <a:lnTo>
                    <a:pt x="1580" y="111"/>
                  </a:lnTo>
                  <a:close/>
                  <a:moveTo>
                    <a:pt x="790" y="300"/>
                  </a:moveTo>
                  <a:lnTo>
                    <a:pt x="0" y="617"/>
                  </a:lnTo>
                  <a:lnTo>
                    <a:pt x="44" y="729"/>
                  </a:lnTo>
                  <a:lnTo>
                    <a:pt x="790" y="430"/>
                  </a:lnTo>
                  <a:lnTo>
                    <a:pt x="790" y="380"/>
                  </a:lnTo>
                  <a:lnTo>
                    <a:pt x="27" y="686"/>
                  </a:lnTo>
                  <a:lnTo>
                    <a:pt x="17" y="659"/>
                  </a:lnTo>
                  <a:lnTo>
                    <a:pt x="790" y="349"/>
                  </a:lnTo>
                  <a:lnTo>
                    <a:pt x="790" y="300"/>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9" name="Freeform 193"/>
            <p:cNvSpPr>
              <a:spLocks/>
            </p:cNvSpPr>
            <p:nvPr/>
          </p:nvSpPr>
          <p:spPr bwMode="auto">
            <a:xfrm>
              <a:off x="4651375" y="2176463"/>
              <a:ext cx="1281112" cy="1368425"/>
            </a:xfrm>
            <a:custGeom>
              <a:avLst/>
              <a:gdLst>
                <a:gd name="T0" fmla="*/ 52 w 419"/>
                <a:gd name="T1" fmla="*/ 26 h 447"/>
                <a:gd name="T2" fmla="*/ 113 w 419"/>
                <a:gd name="T3" fmla="*/ 0 h 447"/>
                <a:gd name="T4" fmla="*/ 195 w 419"/>
                <a:gd name="T5" fmla="*/ 99 h 447"/>
                <a:gd name="T6" fmla="*/ 419 w 419"/>
                <a:gd name="T7" fmla="*/ 232 h 447"/>
                <a:gd name="T8" fmla="*/ 237 w 419"/>
                <a:gd name="T9" fmla="*/ 333 h 447"/>
                <a:gd name="T10" fmla="*/ 63 w 419"/>
                <a:gd name="T11" fmla="*/ 447 h 447"/>
                <a:gd name="T12" fmla="*/ 50 w 419"/>
                <a:gd name="T13" fmla="*/ 187 h 447"/>
                <a:gd name="T14" fmla="*/ 0 w 419"/>
                <a:gd name="T15" fmla="*/ 68 h 447"/>
                <a:gd name="T16" fmla="*/ 52 w 419"/>
                <a:gd name="T17" fmla="*/ 26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47">
                  <a:moveTo>
                    <a:pt x="52" y="26"/>
                  </a:moveTo>
                  <a:cubicBezTo>
                    <a:pt x="71" y="14"/>
                    <a:pt x="92" y="5"/>
                    <a:pt x="113" y="0"/>
                  </a:cubicBezTo>
                  <a:cubicBezTo>
                    <a:pt x="195" y="99"/>
                    <a:pt x="195" y="99"/>
                    <a:pt x="195" y="99"/>
                  </a:cubicBezTo>
                  <a:cubicBezTo>
                    <a:pt x="276" y="96"/>
                    <a:pt x="364" y="145"/>
                    <a:pt x="419" y="232"/>
                  </a:cubicBezTo>
                  <a:cubicBezTo>
                    <a:pt x="360" y="262"/>
                    <a:pt x="299" y="296"/>
                    <a:pt x="237" y="333"/>
                  </a:cubicBezTo>
                  <a:cubicBezTo>
                    <a:pt x="175" y="370"/>
                    <a:pt x="117" y="408"/>
                    <a:pt x="63" y="447"/>
                  </a:cubicBezTo>
                  <a:cubicBezTo>
                    <a:pt x="12" y="358"/>
                    <a:pt x="9" y="257"/>
                    <a:pt x="50" y="187"/>
                  </a:cubicBezTo>
                  <a:cubicBezTo>
                    <a:pt x="0" y="68"/>
                    <a:pt x="0" y="68"/>
                    <a:pt x="0" y="68"/>
                  </a:cubicBezTo>
                  <a:cubicBezTo>
                    <a:pt x="15" y="52"/>
                    <a:pt x="32" y="38"/>
                    <a:pt x="52" y="26"/>
                  </a:cubicBez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0" name="Freeform 194"/>
            <p:cNvSpPr>
              <a:spLocks/>
            </p:cNvSpPr>
            <p:nvPr/>
          </p:nvSpPr>
          <p:spPr bwMode="auto">
            <a:xfrm>
              <a:off x="2265363" y="3703638"/>
              <a:ext cx="442912" cy="441325"/>
            </a:xfrm>
            <a:custGeom>
              <a:avLst/>
              <a:gdLst>
                <a:gd name="T0" fmla="*/ 25 w 145"/>
                <a:gd name="T1" fmla="*/ 26 h 144"/>
                <a:gd name="T2" fmla="*/ 118 w 145"/>
                <a:gd name="T3" fmla="*/ 25 h 144"/>
                <a:gd name="T4" fmla="*/ 119 w 145"/>
                <a:gd name="T5" fmla="*/ 118 h 144"/>
                <a:gd name="T6" fmla="*/ 26 w 145"/>
                <a:gd name="T7" fmla="*/ 119 h 144"/>
                <a:gd name="T8" fmla="*/ 25 w 145"/>
                <a:gd name="T9" fmla="*/ 26 h 144"/>
              </a:gdLst>
              <a:ahLst/>
              <a:cxnLst>
                <a:cxn ang="0">
                  <a:pos x="T0" y="T1"/>
                </a:cxn>
                <a:cxn ang="0">
                  <a:pos x="T2" y="T3"/>
                </a:cxn>
                <a:cxn ang="0">
                  <a:pos x="T4" y="T5"/>
                </a:cxn>
                <a:cxn ang="0">
                  <a:pos x="T6" y="T7"/>
                </a:cxn>
                <a:cxn ang="0">
                  <a:pos x="T8" y="T9"/>
                </a:cxn>
              </a:cxnLst>
              <a:rect l="0" t="0" r="r" b="b"/>
              <a:pathLst>
                <a:path w="145" h="144">
                  <a:moveTo>
                    <a:pt x="25" y="26"/>
                  </a:moveTo>
                  <a:cubicBezTo>
                    <a:pt x="51" y="0"/>
                    <a:pt x="92" y="0"/>
                    <a:pt x="118" y="25"/>
                  </a:cubicBezTo>
                  <a:cubicBezTo>
                    <a:pt x="144" y="51"/>
                    <a:pt x="145" y="92"/>
                    <a:pt x="119" y="118"/>
                  </a:cubicBezTo>
                  <a:cubicBezTo>
                    <a:pt x="94" y="144"/>
                    <a:pt x="52" y="144"/>
                    <a:pt x="26" y="119"/>
                  </a:cubicBezTo>
                  <a:cubicBezTo>
                    <a:pt x="0" y="94"/>
                    <a:pt x="0" y="52"/>
                    <a:pt x="25" y="26"/>
                  </a:cubicBezTo>
                  <a:close/>
                </a:path>
              </a:pathLst>
            </a:custGeom>
            <a:solidFill>
              <a:srgbClr val="FCB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1" name="Freeform 195"/>
            <p:cNvSpPr>
              <a:spLocks/>
            </p:cNvSpPr>
            <p:nvPr/>
          </p:nvSpPr>
          <p:spPr bwMode="auto">
            <a:xfrm>
              <a:off x="4776788" y="2430463"/>
              <a:ext cx="469900" cy="319087"/>
            </a:xfrm>
            <a:custGeom>
              <a:avLst/>
              <a:gdLst>
                <a:gd name="T0" fmla="*/ 0 w 154"/>
                <a:gd name="T1" fmla="*/ 83 h 104"/>
                <a:gd name="T2" fmla="*/ 140 w 154"/>
                <a:gd name="T3" fmla="*/ 0 h 104"/>
                <a:gd name="T4" fmla="*/ 154 w 154"/>
                <a:gd name="T5" fmla="*/ 16 h 104"/>
                <a:gd name="T6" fmla="*/ 9 w 154"/>
                <a:gd name="T7" fmla="*/ 104 h 104"/>
                <a:gd name="T8" fmla="*/ 0 w 154"/>
                <a:gd name="T9" fmla="*/ 83 h 104"/>
              </a:gdLst>
              <a:ahLst/>
              <a:cxnLst>
                <a:cxn ang="0">
                  <a:pos x="T0" y="T1"/>
                </a:cxn>
                <a:cxn ang="0">
                  <a:pos x="T2" y="T3"/>
                </a:cxn>
                <a:cxn ang="0">
                  <a:pos x="T4" y="T5"/>
                </a:cxn>
                <a:cxn ang="0">
                  <a:pos x="T6" y="T7"/>
                </a:cxn>
                <a:cxn ang="0">
                  <a:pos x="T8" y="T9"/>
                </a:cxn>
              </a:cxnLst>
              <a:rect l="0" t="0" r="r" b="b"/>
              <a:pathLst>
                <a:path w="154" h="104">
                  <a:moveTo>
                    <a:pt x="0" y="83"/>
                  </a:moveTo>
                  <a:cubicBezTo>
                    <a:pt x="26" y="45"/>
                    <a:pt x="93" y="7"/>
                    <a:pt x="140" y="0"/>
                  </a:cubicBezTo>
                  <a:cubicBezTo>
                    <a:pt x="154" y="16"/>
                    <a:pt x="154" y="16"/>
                    <a:pt x="154" y="16"/>
                  </a:cubicBezTo>
                  <a:cubicBezTo>
                    <a:pt x="108" y="19"/>
                    <a:pt x="27" y="65"/>
                    <a:pt x="9" y="104"/>
                  </a:cubicBezTo>
                  <a:lnTo>
                    <a:pt x="0" y="83"/>
                  </a:lnTo>
                  <a:close/>
                </a:path>
              </a:pathLst>
            </a:custGeom>
            <a:solidFill>
              <a:srgbClr val="FCB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2" name="Oval 196"/>
            <p:cNvSpPr>
              <a:spLocks noChangeArrowheads="1"/>
            </p:cNvSpPr>
            <p:nvPr/>
          </p:nvSpPr>
          <p:spPr bwMode="auto">
            <a:xfrm>
              <a:off x="2338388" y="3778250"/>
              <a:ext cx="296862" cy="296862"/>
            </a:xfrm>
            <a:prstGeom prst="ellipse">
              <a:avLst/>
            </a:prstGeom>
            <a:solidFill>
              <a:srgbClr val="C1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3" name="Freeform 197"/>
            <p:cNvSpPr>
              <a:spLocks/>
            </p:cNvSpPr>
            <p:nvPr/>
          </p:nvSpPr>
          <p:spPr bwMode="auto">
            <a:xfrm>
              <a:off x="1531938" y="6110288"/>
              <a:ext cx="957262" cy="481012"/>
            </a:xfrm>
            <a:custGeom>
              <a:avLst/>
              <a:gdLst>
                <a:gd name="T0" fmla="*/ 156 w 313"/>
                <a:gd name="T1" fmla="*/ 0 h 157"/>
                <a:gd name="T2" fmla="*/ 313 w 313"/>
                <a:gd name="T3" fmla="*/ 157 h 157"/>
                <a:gd name="T4" fmla="*/ 313 w 313"/>
                <a:gd name="T5" fmla="*/ 157 h 157"/>
                <a:gd name="T6" fmla="*/ 0 w 313"/>
                <a:gd name="T7" fmla="*/ 157 h 157"/>
                <a:gd name="T8" fmla="*/ 0 w 313"/>
                <a:gd name="T9" fmla="*/ 157 h 157"/>
                <a:gd name="T10" fmla="*/ 156 w 313"/>
                <a:gd name="T11" fmla="*/ 0 h 157"/>
              </a:gdLst>
              <a:ahLst/>
              <a:cxnLst>
                <a:cxn ang="0">
                  <a:pos x="T0" y="T1"/>
                </a:cxn>
                <a:cxn ang="0">
                  <a:pos x="T2" y="T3"/>
                </a:cxn>
                <a:cxn ang="0">
                  <a:pos x="T4" y="T5"/>
                </a:cxn>
                <a:cxn ang="0">
                  <a:pos x="T6" y="T7"/>
                </a:cxn>
                <a:cxn ang="0">
                  <a:pos x="T8" y="T9"/>
                </a:cxn>
                <a:cxn ang="0">
                  <a:pos x="T10" y="T11"/>
                </a:cxn>
              </a:cxnLst>
              <a:rect l="0" t="0" r="r" b="b"/>
              <a:pathLst>
                <a:path w="313" h="157">
                  <a:moveTo>
                    <a:pt x="156" y="0"/>
                  </a:moveTo>
                  <a:cubicBezTo>
                    <a:pt x="243" y="0"/>
                    <a:pt x="313" y="70"/>
                    <a:pt x="313" y="157"/>
                  </a:cubicBezTo>
                  <a:cubicBezTo>
                    <a:pt x="313" y="157"/>
                    <a:pt x="313" y="157"/>
                    <a:pt x="313" y="157"/>
                  </a:cubicBezTo>
                  <a:cubicBezTo>
                    <a:pt x="0" y="157"/>
                    <a:pt x="0" y="157"/>
                    <a:pt x="0" y="157"/>
                  </a:cubicBezTo>
                  <a:cubicBezTo>
                    <a:pt x="0" y="157"/>
                    <a:pt x="0" y="157"/>
                    <a:pt x="0" y="157"/>
                  </a:cubicBezTo>
                  <a:cubicBezTo>
                    <a:pt x="0" y="70"/>
                    <a:pt x="70" y="0"/>
                    <a:pt x="156" y="0"/>
                  </a:cubicBezTo>
                  <a:close/>
                </a:path>
              </a:pathLst>
            </a:custGeom>
            <a:solidFill>
              <a:srgbClr val="C1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sp>
        <p:nvSpPr>
          <p:cNvPr id="278" name="TextBox 277"/>
          <p:cNvSpPr txBox="1"/>
          <p:nvPr/>
        </p:nvSpPr>
        <p:spPr>
          <a:xfrm>
            <a:off x="3008300" y="1804224"/>
            <a:ext cx="3770584" cy="1446550"/>
          </a:xfrm>
          <a:prstGeom prst="rect">
            <a:avLst/>
          </a:prstGeom>
          <a:noFill/>
        </p:spPr>
        <p:txBody>
          <a:bodyPr wrap="none" rtlCol="0">
            <a:spAutoFit/>
          </a:bodyPr>
          <a:lstStyle/>
          <a:p>
            <a:pPr algn="ctr"/>
            <a:r>
              <a:rPr lang="en-US" sz="4400" dirty="0">
                <a:solidFill>
                  <a:schemeClr val="accent6"/>
                </a:solidFill>
                <a:latin typeface="Baskerville Old Face" panose="02020602080505020303" pitchFamily="18" charset="0"/>
              </a:rPr>
              <a:t>Thank </a:t>
            </a:r>
            <a:r>
              <a:rPr lang="en-US" sz="4400" b="1" dirty="0">
                <a:solidFill>
                  <a:schemeClr val="accent6"/>
                </a:solidFill>
                <a:latin typeface="Baskerville Old Face" panose="02020602080505020303" pitchFamily="18" charset="0"/>
              </a:rPr>
              <a:t>You</a:t>
            </a:r>
            <a:endParaRPr lang="en-US" sz="4400" dirty="0">
              <a:solidFill>
                <a:schemeClr val="accent6"/>
              </a:solidFill>
              <a:latin typeface="Baskerville Old Face" panose="02020602080505020303" pitchFamily="18" charset="0"/>
            </a:endParaRPr>
          </a:p>
          <a:p>
            <a:pPr algn="ctr"/>
            <a:r>
              <a:rPr lang="en-US" sz="4400" dirty="0">
                <a:solidFill>
                  <a:schemeClr val="accent6"/>
                </a:solidFill>
                <a:latin typeface="Baskerville Old Face" panose="02020602080505020303" pitchFamily="18" charset="0"/>
              </a:rPr>
              <a:t>Any Questions?</a:t>
            </a:r>
          </a:p>
        </p:txBody>
      </p:sp>
      <p:sp>
        <p:nvSpPr>
          <p:cNvPr id="2" name="مستطيل: زوايا مستديرة 1">
            <a:extLst>
              <a:ext uri="{FF2B5EF4-FFF2-40B4-BE49-F238E27FC236}">
                <a16:creationId xmlns:a16="http://schemas.microsoft.com/office/drawing/2014/main" id="{2D233C12-CFA1-2953-B71D-A7EB47345C50}"/>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32</a:t>
            </a:fld>
            <a:endParaRPr lang="en-US" dirty="0">
              <a:solidFill>
                <a:schemeClr val="tx1"/>
              </a:solidFill>
              <a:latin typeface="Baskerville Old Face" panose="02020602080505020303" pitchFamily="18" charset="0"/>
            </a:endParaRPr>
          </a:p>
        </p:txBody>
      </p:sp>
    </p:spTree>
    <p:extLst>
      <p:ext uri="{BB962C8B-B14F-4D97-AF65-F5344CB8AC3E}">
        <p14:creationId xmlns:p14="http://schemas.microsoft.com/office/powerpoint/2010/main" val="106221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77"/>
                                        </p:tgtEl>
                                        <p:attrNameLst>
                                          <p:attrName>style.visibility</p:attrName>
                                        </p:attrNameLst>
                                      </p:cBhvr>
                                      <p:to>
                                        <p:strVal val="visible"/>
                                      </p:to>
                                    </p:set>
                                    <p:anim calcmode="lin" valueType="num">
                                      <p:cBhvr additive="base">
                                        <p:cTn id="7" dur="250" fill="hold"/>
                                        <p:tgtEl>
                                          <p:spTgt spid="277"/>
                                        </p:tgtEl>
                                        <p:attrNameLst>
                                          <p:attrName>ppt_x</p:attrName>
                                        </p:attrNameLst>
                                      </p:cBhvr>
                                      <p:tavLst>
                                        <p:tav tm="0">
                                          <p:val>
                                            <p:strVal val="#ppt_x"/>
                                          </p:val>
                                        </p:tav>
                                        <p:tav tm="100000">
                                          <p:val>
                                            <p:strVal val="#ppt_x"/>
                                          </p:val>
                                        </p:tav>
                                      </p:tavLst>
                                    </p:anim>
                                    <p:anim calcmode="lin" valueType="num">
                                      <p:cBhvr additive="base">
                                        <p:cTn id="8" dur="250" fill="hold"/>
                                        <p:tgtEl>
                                          <p:spTgt spid="277"/>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225"/>
                                        </p:tgtEl>
                                        <p:attrNameLst>
                                          <p:attrName>style.visibility</p:attrName>
                                        </p:attrNameLst>
                                      </p:cBhvr>
                                      <p:to>
                                        <p:strVal val="visible"/>
                                      </p:to>
                                    </p:set>
                                    <p:anim calcmode="lin" valueType="num">
                                      <p:cBhvr additive="base">
                                        <p:cTn id="12" dur="500" fill="hold"/>
                                        <p:tgtEl>
                                          <p:spTgt spid="225"/>
                                        </p:tgtEl>
                                        <p:attrNameLst>
                                          <p:attrName>ppt_x</p:attrName>
                                        </p:attrNameLst>
                                      </p:cBhvr>
                                      <p:tavLst>
                                        <p:tav tm="0">
                                          <p:val>
                                            <p:strVal val="#ppt_x"/>
                                          </p:val>
                                        </p:tav>
                                        <p:tav tm="100000">
                                          <p:val>
                                            <p:strVal val="#ppt_x"/>
                                          </p:val>
                                        </p:tav>
                                      </p:tavLst>
                                    </p:anim>
                                    <p:anim calcmode="lin" valueType="num">
                                      <p:cBhvr additive="base">
                                        <p:cTn id="13" dur="500" fill="hold"/>
                                        <p:tgtEl>
                                          <p:spTgt spid="225"/>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10" presetClass="entr" presetSubtype="0" fill="hold" grpId="2" nodeType="afterEffect">
                                  <p:stCondLst>
                                    <p:cond delay="0"/>
                                  </p:stCondLst>
                                  <p:childTnLst>
                                    <p:set>
                                      <p:cBhvr>
                                        <p:cTn id="16" dur="1" fill="hold">
                                          <p:stCondLst>
                                            <p:cond delay="0"/>
                                          </p:stCondLst>
                                        </p:cTn>
                                        <p:tgtEl>
                                          <p:spTgt spid="198"/>
                                        </p:tgtEl>
                                        <p:attrNameLst>
                                          <p:attrName>style.visibility</p:attrName>
                                        </p:attrNameLst>
                                      </p:cBhvr>
                                      <p:to>
                                        <p:strVal val="visible"/>
                                      </p:to>
                                    </p:set>
                                    <p:animEffect transition="in" filter="fade">
                                      <p:cBhvr>
                                        <p:cTn id="17" dur="500"/>
                                        <p:tgtEl>
                                          <p:spTgt spid="198"/>
                                        </p:tgtEl>
                                      </p:cBhvr>
                                    </p:animEffect>
                                  </p:childTnLst>
                                </p:cTn>
                              </p:par>
                            </p:childTnLst>
                          </p:cTn>
                        </p:par>
                        <p:par>
                          <p:cTn id="18" fill="hold">
                            <p:stCondLst>
                              <p:cond delay="1250"/>
                            </p:stCondLst>
                            <p:childTnLst>
                              <p:par>
                                <p:cTn id="19" presetID="30" presetClass="emph" presetSubtype="0" fill="hold" grpId="0" nodeType="afterEffect">
                                  <p:stCondLst>
                                    <p:cond delay="0"/>
                                  </p:stCondLst>
                                  <p:childTnLst>
                                    <p:animClr clrSpc="hsl" dir="cw">
                                      <p:cBhvr override="childStyle">
                                        <p:cTn id="20" dur="500" fill="hold"/>
                                        <p:tgtEl>
                                          <p:spTgt spid="198"/>
                                        </p:tgtEl>
                                        <p:attrNameLst>
                                          <p:attrName>style.color</p:attrName>
                                        </p:attrNameLst>
                                      </p:cBhvr>
                                      <p:by>
                                        <p:hsl h="0" s="12549" l="25098"/>
                                      </p:by>
                                    </p:animClr>
                                    <p:animClr clrSpc="hsl" dir="cw">
                                      <p:cBhvr>
                                        <p:cTn id="21" dur="500" fill="hold"/>
                                        <p:tgtEl>
                                          <p:spTgt spid="198"/>
                                        </p:tgtEl>
                                        <p:attrNameLst>
                                          <p:attrName>fillcolor</p:attrName>
                                        </p:attrNameLst>
                                      </p:cBhvr>
                                      <p:by>
                                        <p:hsl h="0" s="12549" l="25098"/>
                                      </p:by>
                                    </p:animClr>
                                    <p:animClr clrSpc="hsl" dir="cw">
                                      <p:cBhvr>
                                        <p:cTn id="22" dur="500" fill="hold"/>
                                        <p:tgtEl>
                                          <p:spTgt spid="198"/>
                                        </p:tgtEl>
                                        <p:attrNameLst>
                                          <p:attrName>stroke.color</p:attrName>
                                        </p:attrNameLst>
                                      </p:cBhvr>
                                      <p:by>
                                        <p:hsl h="0" s="12549" l="25098"/>
                                      </p:by>
                                    </p:animClr>
                                    <p:set>
                                      <p:cBhvr>
                                        <p:cTn id="23" dur="500" fill="hold"/>
                                        <p:tgtEl>
                                          <p:spTgt spid="198"/>
                                        </p:tgtEl>
                                        <p:attrNameLst>
                                          <p:attrName>fill.type</p:attrName>
                                        </p:attrNameLst>
                                      </p:cBhvr>
                                      <p:to>
                                        <p:strVal val="solid"/>
                                      </p:to>
                                    </p:set>
                                  </p:childTnLst>
                                </p:cTn>
                              </p:par>
                            </p:childTnLst>
                          </p:cTn>
                        </p:par>
                        <p:par>
                          <p:cTn id="24" fill="hold">
                            <p:stCondLst>
                              <p:cond delay="1750"/>
                            </p:stCondLst>
                            <p:childTnLst>
                              <p:par>
                                <p:cTn id="25" presetID="1" presetClass="entr" presetSubtype="0" fill="hold" grpId="1" nodeType="afterEffect">
                                  <p:stCondLst>
                                    <p:cond delay="0"/>
                                  </p:stCondLst>
                                  <p:childTnLst>
                                    <p:set>
                                      <p:cBhvr>
                                        <p:cTn id="26" dur="1" fill="hold">
                                          <p:stCondLst>
                                            <p:cond delay="0"/>
                                          </p:stCondLst>
                                        </p:cTn>
                                        <p:tgtEl>
                                          <p:spTgt spid="1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8" grpId="1" animBg="1"/>
      <p:bldP spid="198" grpId="2" animBg="1"/>
      <p:bldP spid="27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 name="Google Shape;482;p37">
            <a:extLst>
              <a:ext uri="{FF2B5EF4-FFF2-40B4-BE49-F238E27FC236}">
                <a16:creationId xmlns:a16="http://schemas.microsoft.com/office/drawing/2014/main" id="{B2E2852C-EF31-77F0-E6DA-6F2C481841FD}"/>
              </a:ext>
            </a:extLst>
          </p:cNvPr>
          <p:cNvSpPr txBox="1">
            <a:spLocks noGrp="1"/>
          </p:cNvSpPr>
          <p:nvPr>
            <p:ph type="title"/>
          </p:nvPr>
        </p:nvSpPr>
        <p:spPr>
          <a:xfrm>
            <a:off x="839268" y="62479"/>
            <a:ext cx="7704000" cy="731400"/>
          </a:xfrm>
          <a:prstGeom prst="rect">
            <a:avLst/>
          </a:prstGeom>
        </p:spPr>
        <p:txBody>
          <a:bodyPr spcFirstLastPara="1" wrap="square" lIns="91425" tIns="91425" rIns="91425" bIns="91425" anchor="t" anchorCtr="0">
            <a:noAutofit/>
          </a:bodyPr>
          <a:lstStyle/>
          <a:p>
            <a:pPr marL="0">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PROBLEM STATEMENT</a:t>
            </a:r>
            <a:endParaRPr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endParaRPr>
          </a:p>
        </p:txBody>
      </p:sp>
      <p:sp>
        <p:nvSpPr>
          <p:cNvPr id="5" name="TextBox 13">
            <a:extLst>
              <a:ext uri="{FF2B5EF4-FFF2-40B4-BE49-F238E27FC236}">
                <a16:creationId xmlns:a16="http://schemas.microsoft.com/office/drawing/2014/main" id="{942BDD5B-AAFB-4509-2225-CAA4A6DA7407}"/>
              </a:ext>
            </a:extLst>
          </p:cNvPr>
          <p:cNvSpPr txBox="1"/>
          <p:nvPr/>
        </p:nvSpPr>
        <p:spPr>
          <a:xfrm>
            <a:off x="325009" y="1007941"/>
            <a:ext cx="8732519" cy="3989297"/>
          </a:xfrm>
          <a:prstGeom prst="rect">
            <a:avLst/>
          </a:prstGeom>
          <a:noFill/>
        </p:spPr>
        <p:txBody>
          <a:bodyPr wrap="square">
            <a:spAutoFit/>
          </a:bodyPr>
          <a:lstStyle/>
          <a:p>
            <a:pPr marL="0" algn="just">
              <a:buClr>
                <a:schemeClr val="lt1"/>
              </a:buClr>
              <a:buSzPts val="1600"/>
            </a:pPr>
            <a:r>
              <a:rPr lang="en-US" sz="1800" b="1" dirty="0">
                <a:latin typeface="Baskerville Old Face" panose="02020602080505020303" pitchFamily="18" charset="0"/>
                <a:ea typeface="Roboto"/>
                <a:cs typeface="Arial" panose="020B0604020202020204" pitchFamily="34" charset="0"/>
              </a:rPr>
              <a:t>During the university study years, students might face several issues which can affect on his/her educational including </a:t>
            </a:r>
          </a:p>
          <a:p>
            <a:pPr marL="285750" indent="-285750" algn="just">
              <a:buSzPts val="1600"/>
              <a:buFont typeface="Arial" panose="020B0604020202020204" pitchFamily="34" charset="0"/>
              <a:buChar char="•"/>
            </a:pPr>
            <a:r>
              <a:rPr lang="en-US" sz="1800" b="1" dirty="0">
                <a:latin typeface="Baskerville Old Face" panose="02020602080505020303" pitchFamily="18" charset="0"/>
                <a:ea typeface="Roboto"/>
                <a:cs typeface="Arial" panose="020B0604020202020204" pitchFamily="34" charset="0"/>
              </a:rPr>
              <a:t>Missing deadline of enroll/ drop, selecting  courses not aligned with their tends and abilities, and difficulties to communication with faculty member </a:t>
            </a:r>
          </a:p>
          <a:p>
            <a:pPr marL="285750" indent="-285750" algn="just">
              <a:buSzPts val="1600"/>
              <a:buFont typeface="Arial" panose="020B0604020202020204" pitchFamily="34" charset="0"/>
              <a:buChar char="•"/>
            </a:pPr>
            <a:r>
              <a:rPr lang="en-US" sz="1800" b="1" dirty="0">
                <a:latin typeface="Baskerville Old Face" panose="02020602080505020303" pitchFamily="18" charset="0"/>
                <a:ea typeface="Roboto"/>
                <a:cs typeface="Arial" panose="020B0604020202020204" pitchFamily="34" charset="0"/>
              </a:rPr>
              <a:t>Alteration in times/ rooms of lectures and no instant method to alert students/faculty members</a:t>
            </a:r>
          </a:p>
          <a:p>
            <a:pPr marL="285750" indent="-285750" algn="just">
              <a:buSzPts val="1600"/>
              <a:buFont typeface="Arial" panose="020B0604020202020204" pitchFamily="34" charset="0"/>
              <a:buChar char="•"/>
            </a:pPr>
            <a:r>
              <a:rPr lang="en-US" sz="1800" b="1" dirty="0">
                <a:latin typeface="Baskerville Old Face" panose="02020602080505020303" pitchFamily="18" charset="0"/>
                <a:ea typeface="Roboto"/>
                <a:cs typeface="Arial" panose="020B0604020202020204" pitchFamily="34" charset="0"/>
              </a:rPr>
              <a:t>The student might need a detailed illustration of  his/her academic status </a:t>
            </a:r>
          </a:p>
          <a:p>
            <a:pPr marL="342900" lvl="0" indent="-342900" algn="just">
              <a:buSzPts val="1600"/>
              <a:buFont typeface="Arial" panose="020B0604020202020204" pitchFamily="34" charset="0"/>
              <a:buChar char="•"/>
            </a:pPr>
            <a:r>
              <a:rPr lang="en-US" sz="1800" b="1" dirty="0">
                <a:latin typeface="Baskerville Old Face" panose="02020602080505020303" pitchFamily="18" charset="0"/>
                <a:ea typeface="Roboto"/>
                <a:cs typeface="Arial" panose="020B0604020202020204" pitchFamily="34" charset="0"/>
              </a:rPr>
              <a:t>The student needs description about contents of the available courses prior to enroll in it and hence avoiding enrolling in inappropriate course </a:t>
            </a:r>
          </a:p>
          <a:p>
            <a:pPr marL="342900" lvl="0" indent="-342900" algn="just">
              <a:buSzPts val="1600"/>
              <a:buFont typeface="Arial" panose="020B0604020202020204" pitchFamily="34" charset="0"/>
              <a:buChar char="•"/>
            </a:pPr>
            <a:r>
              <a:rPr lang="en-US" sz="1800" b="1" dirty="0">
                <a:latin typeface="Baskerville Old Face" panose="02020602080505020303" pitchFamily="18" charset="0"/>
                <a:ea typeface="Roboto"/>
                <a:cs typeface="Arial" panose="020B0604020202020204" pitchFamily="34" charset="0"/>
              </a:rPr>
              <a:t>The faculty member needs to flexible scheduling method of his/her office hours to facilitate the communication with students</a:t>
            </a:r>
          </a:p>
          <a:p>
            <a:pPr marL="342900" lvl="0" indent="-342900" algn="just">
              <a:buSzPts val="1600"/>
              <a:buFont typeface="Arial" panose="020B0604020202020204" pitchFamily="34" charset="0"/>
              <a:buChar char="•"/>
            </a:pPr>
            <a:r>
              <a:rPr lang="en-US" sz="1800" b="1" dirty="0">
                <a:latin typeface="Baskerville Old Face" panose="02020602080505020303" pitchFamily="18" charset="0"/>
                <a:ea typeface="Roboto"/>
                <a:cs typeface="Arial" panose="020B0604020202020204" pitchFamily="34" charset="0"/>
              </a:rPr>
              <a:t>The student needs a resilient method to request meeting with the faculty member </a:t>
            </a:r>
          </a:p>
          <a:p>
            <a:pPr marL="342900" lvl="0" indent="-342900" algn="just">
              <a:buSzPts val="1600"/>
              <a:buFont typeface="Arial" panose="020B0604020202020204" pitchFamily="34" charset="0"/>
              <a:buChar char="•"/>
            </a:pPr>
            <a:r>
              <a:rPr lang="en-US" sz="1800" b="1" dirty="0">
                <a:latin typeface="Baskerville Old Face" panose="02020602080505020303" pitchFamily="18" charset="0"/>
                <a:ea typeface="Roboto"/>
                <a:cs typeface="Arial" panose="020B0604020202020204" pitchFamily="34" charset="0"/>
              </a:rPr>
              <a:t>The allowed absence percentage and deprivation policy are not clear for most students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15000"/>
              </a:lnSpc>
              <a:spcBef>
                <a:spcPts val="0"/>
              </a:spcBef>
              <a:spcAft>
                <a:spcPts val="1000"/>
              </a:spcAft>
            </a:pPr>
            <a:endParaRPr lang="en-US" sz="1800" dirty="0">
              <a:effectLst/>
              <a:latin typeface="Mongolian Baiti" panose="03000500000000000000" pitchFamily="66" charset="0"/>
              <a:ea typeface="Calibri" panose="020F0502020204030204" pitchFamily="34" charset="0"/>
              <a:cs typeface="Mongolian Baiti" panose="03000500000000000000" pitchFamily="66" charset="0"/>
            </a:endParaRPr>
          </a:p>
        </p:txBody>
      </p:sp>
      <p:sp>
        <p:nvSpPr>
          <p:cNvPr id="2" name="مستطيل: زوايا مستديرة 1">
            <a:extLst>
              <a:ext uri="{FF2B5EF4-FFF2-40B4-BE49-F238E27FC236}">
                <a16:creationId xmlns:a16="http://schemas.microsoft.com/office/drawing/2014/main" id="{A658CCA0-488D-B54D-A770-B80D2911420D}"/>
              </a:ext>
            </a:extLst>
          </p:cNvPr>
          <p:cNvSpPr/>
          <p:nvPr/>
        </p:nvSpPr>
        <p:spPr>
          <a:xfrm>
            <a:off x="4473615" y="4803494"/>
            <a:ext cx="196770"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4</a:t>
            </a:fld>
            <a:endParaRPr lang="en-US" dirty="0">
              <a:solidFill>
                <a:schemeClr val="tx1"/>
              </a:solidFill>
              <a:latin typeface="Baskerville Old Face" panose="02020602080505020303"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PROJECT OBJECTIVES </a:t>
            </a:r>
            <a:endParaRPr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endParaRPr>
          </a:p>
        </p:txBody>
      </p:sp>
      <p:sp>
        <p:nvSpPr>
          <p:cNvPr id="3" name="مربع نص 2">
            <a:extLst>
              <a:ext uri="{FF2B5EF4-FFF2-40B4-BE49-F238E27FC236}">
                <a16:creationId xmlns:a16="http://schemas.microsoft.com/office/drawing/2014/main" id="{9CA72E2C-6BF9-CBB1-BE5B-63316BF2DB83}"/>
              </a:ext>
            </a:extLst>
          </p:cNvPr>
          <p:cNvSpPr txBox="1"/>
          <p:nvPr/>
        </p:nvSpPr>
        <p:spPr>
          <a:xfrm>
            <a:off x="465511" y="797229"/>
            <a:ext cx="7929880" cy="3804503"/>
          </a:xfrm>
          <a:prstGeom prst="rect">
            <a:avLst/>
          </a:prstGeom>
          <a:noFill/>
        </p:spPr>
        <p:txBody>
          <a:bodyPr wrap="square">
            <a:spAutoFit/>
          </a:bodyPr>
          <a:lstStyle/>
          <a:p>
            <a:pPr marL="400050" marR="0" indent="-400050" algn="just">
              <a:lnSpc>
                <a:spcPct val="115000"/>
              </a:lnSpc>
              <a:spcBef>
                <a:spcPts val="0"/>
              </a:spcBef>
              <a:spcAft>
                <a:spcPts val="1000"/>
              </a:spcAft>
              <a:tabLst>
                <a:tab pos="571500" algn="l"/>
              </a:tabLst>
            </a:pPr>
            <a:r>
              <a:rPr lang="en-US" b="1" dirty="0">
                <a:latin typeface="Baskerville Old Face" panose="02020602080505020303" pitchFamily="18" charset="0"/>
                <a:ea typeface="Roboto"/>
                <a:cs typeface="Arial" panose="020B0604020202020204" pitchFamily="34" charset="0"/>
              </a:rPr>
              <a:t>The proposed system aims to achieve the following objectives: </a:t>
            </a:r>
          </a:p>
          <a:p>
            <a:pPr marL="342900" marR="0" lvl="0" indent="-342900" algn="just">
              <a:lnSpc>
                <a:spcPct val="115000"/>
              </a:lnSpc>
              <a:spcBef>
                <a:spcPts val="0"/>
              </a:spcBef>
              <a:spcAft>
                <a:spcPts val="0"/>
              </a:spcAft>
              <a:buFont typeface="Symbol" panose="05050102010706020507" pitchFamily="18" charset="2"/>
              <a:buChar char=""/>
              <a:tabLst>
                <a:tab pos="571500" algn="l"/>
              </a:tabLst>
            </a:pPr>
            <a:r>
              <a:rPr lang="en-US" b="1" dirty="0">
                <a:latin typeface="Baskerville Old Face" panose="02020602080505020303" pitchFamily="18" charset="0"/>
                <a:ea typeface="Roboto"/>
                <a:cs typeface="Arial" panose="020B0604020202020204" pitchFamily="34" charset="0"/>
              </a:rPr>
              <a:t>To alert students about the important dates such as addition, deletion, apologize for course/ semester</a:t>
            </a:r>
          </a:p>
          <a:p>
            <a:pPr marL="342900" marR="0" lvl="0" indent="-342900" algn="just">
              <a:lnSpc>
                <a:spcPct val="115000"/>
              </a:lnSpc>
              <a:spcBef>
                <a:spcPts val="0"/>
              </a:spcBef>
              <a:spcAft>
                <a:spcPts val="0"/>
              </a:spcAft>
              <a:buFont typeface="Symbol" panose="05050102010706020507" pitchFamily="18" charset="2"/>
              <a:buChar char=""/>
              <a:tabLst>
                <a:tab pos="571500" algn="l"/>
              </a:tabLst>
            </a:pPr>
            <a:r>
              <a:rPr lang="en-US" b="1" dirty="0">
                <a:latin typeface="Baskerville Old Face" panose="02020602080505020303" pitchFamily="18" charset="0"/>
                <a:ea typeface="Roboto"/>
                <a:cs typeface="Arial" panose="020B0604020202020204" pitchFamily="34" charset="0"/>
              </a:rPr>
              <a:t>To send an alert message for student and faculty members about the change of the course's time/ room. </a:t>
            </a:r>
          </a:p>
          <a:p>
            <a:pPr marL="342900" marR="0" lvl="0" indent="-342900" algn="just">
              <a:lnSpc>
                <a:spcPct val="115000"/>
              </a:lnSpc>
              <a:spcBef>
                <a:spcPts val="0"/>
              </a:spcBef>
              <a:spcAft>
                <a:spcPts val="0"/>
              </a:spcAft>
              <a:buFont typeface="Symbol" panose="05050102010706020507" pitchFamily="18" charset="2"/>
              <a:buChar char=""/>
              <a:tabLst>
                <a:tab pos="571500" algn="l"/>
              </a:tabLst>
            </a:pPr>
            <a:r>
              <a:rPr lang="en-US" b="1" dirty="0">
                <a:latin typeface="Baskerville Old Face" panose="02020602080505020303" pitchFamily="18" charset="0"/>
                <a:ea typeface="Roboto"/>
                <a:cs typeface="Arial" panose="020B0604020202020204" pitchFamily="34" charset="0"/>
              </a:rPr>
              <a:t>To notify students about the allowed absence percentage for a course </a:t>
            </a:r>
          </a:p>
          <a:p>
            <a:pPr marL="342900" marR="0" lvl="0" indent="-342900" algn="just">
              <a:lnSpc>
                <a:spcPct val="115000"/>
              </a:lnSpc>
              <a:spcBef>
                <a:spcPts val="0"/>
              </a:spcBef>
              <a:spcAft>
                <a:spcPts val="0"/>
              </a:spcAft>
              <a:buFont typeface="Symbol" panose="05050102010706020507" pitchFamily="18" charset="2"/>
              <a:buChar char=""/>
              <a:tabLst>
                <a:tab pos="571500" algn="l"/>
              </a:tabLst>
            </a:pPr>
            <a:r>
              <a:rPr lang="en-US" b="1" dirty="0">
                <a:latin typeface="Baskerville Old Face" panose="02020602080505020303" pitchFamily="18" charset="0"/>
                <a:ea typeface="Roboto"/>
                <a:cs typeface="Arial" panose="020B0604020202020204" pitchFamily="34" charset="0"/>
              </a:rPr>
              <a:t>To allow students to submit requests for their faculty member and explain the request's details. </a:t>
            </a:r>
          </a:p>
          <a:p>
            <a:pPr marL="342900" marR="0" lvl="0" indent="-342900" algn="just">
              <a:lnSpc>
                <a:spcPct val="115000"/>
              </a:lnSpc>
              <a:spcBef>
                <a:spcPts val="0"/>
              </a:spcBef>
              <a:spcAft>
                <a:spcPts val="0"/>
              </a:spcAft>
              <a:buFont typeface="Symbol" panose="05050102010706020507" pitchFamily="18" charset="2"/>
              <a:buChar char=""/>
              <a:tabLst>
                <a:tab pos="571500" algn="l"/>
              </a:tabLst>
            </a:pPr>
            <a:r>
              <a:rPr lang="en-US" b="1" dirty="0">
                <a:latin typeface="Baskerville Old Face" panose="02020602080505020303" pitchFamily="18" charset="0"/>
                <a:ea typeface="Roboto"/>
                <a:cs typeface="Arial" panose="020B0604020202020204" pitchFamily="34" charset="0"/>
              </a:rPr>
              <a:t>To facilitate the communication between students and faculty members</a:t>
            </a:r>
          </a:p>
          <a:p>
            <a:pPr marL="342900" marR="0" lvl="0" indent="-342900" algn="just">
              <a:lnSpc>
                <a:spcPct val="115000"/>
              </a:lnSpc>
              <a:spcBef>
                <a:spcPts val="0"/>
              </a:spcBef>
              <a:spcAft>
                <a:spcPts val="0"/>
              </a:spcAft>
              <a:buFont typeface="Symbol" panose="05050102010706020507" pitchFamily="18" charset="2"/>
              <a:buChar char=""/>
              <a:tabLst>
                <a:tab pos="571500" algn="l"/>
              </a:tabLst>
            </a:pPr>
            <a:r>
              <a:rPr lang="en-US" b="1" dirty="0">
                <a:latin typeface="Baskerville Old Face" panose="02020602080505020303" pitchFamily="18" charset="0"/>
                <a:ea typeface="Roboto"/>
                <a:cs typeface="Arial" panose="020B0604020202020204" pitchFamily="34" charset="0"/>
              </a:rPr>
              <a:t>To allow students choose an appointment to meet with faculty members online or offline</a:t>
            </a:r>
          </a:p>
          <a:p>
            <a:pPr marL="342900" marR="0" lvl="0" indent="-342900" algn="just">
              <a:lnSpc>
                <a:spcPct val="115000"/>
              </a:lnSpc>
              <a:spcBef>
                <a:spcPts val="0"/>
              </a:spcBef>
              <a:spcAft>
                <a:spcPts val="0"/>
              </a:spcAft>
              <a:buFont typeface="Symbol" panose="05050102010706020507" pitchFamily="18" charset="2"/>
              <a:buChar char=""/>
              <a:tabLst>
                <a:tab pos="571500" algn="l"/>
              </a:tabLst>
            </a:pPr>
            <a:r>
              <a:rPr lang="en-US" b="1" dirty="0">
                <a:latin typeface="Baskerville Old Face" panose="02020602080505020303" pitchFamily="18" charset="0"/>
                <a:ea typeface="Roboto"/>
                <a:cs typeface="Arial" panose="020B0604020202020204" pitchFamily="34" charset="0"/>
              </a:rPr>
              <a:t>To allow faculty member schedule their students request and reply them  </a:t>
            </a:r>
          </a:p>
          <a:p>
            <a:pPr marL="342900" marR="0" lvl="0" indent="-342900" algn="just">
              <a:lnSpc>
                <a:spcPct val="115000"/>
              </a:lnSpc>
              <a:spcBef>
                <a:spcPts val="0"/>
              </a:spcBef>
              <a:spcAft>
                <a:spcPts val="0"/>
              </a:spcAft>
              <a:buFont typeface="Symbol" panose="05050102010706020507" pitchFamily="18" charset="2"/>
              <a:buChar char=""/>
              <a:tabLst>
                <a:tab pos="571500" algn="l"/>
              </a:tabLst>
            </a:pPr>
            <a:r>
              <a:rPr lang="en-US" b="1" dirty="0">
                <a:latin typeface="Baskerville Old Face" panose="02020602080505020303" pitchFamily="18" charset="0"/>
                <a:ea typeface="Roboto"/>
                <a:cs typeface="Arial" panose="020B0604020202020204" pitchFamily="34" charset="0"/>
              </a:rPr>
              <a:t>To allow the faculty member to schedule students meeting during office hours and show the available appointments for students to reserve it </a:t>
            </a:r>
          </a:p>
          <a:p>
            <a:pPr marL="342900" marR="0" lvl="0" indent="-342900" algn="just">
              <a:lnSpc>
                <a:spcPct val="115000"/>
              </a:lnSpc>
              <a:spcBef>
                <a:spcPts val="0"/>
              </a:spcBef>
              <a:spcAft>
                <a:spcPts val="0"/>
              </a:spcAft>
              <a:buFont typeface="Symbol" panose="05050102010706020507" pitchFamily="18" charset="2"/>
              <a:buChar char=""/>
              <a:tabLst>
                <a:tab pos="571500" algn="l"/>
              </a:tabLst>
            </a:pPr>
            <a:r>
              <a:rPr lang="en-US" b="1" dirty="0">
                <a:latin typeface="Baskerville Old Face" panose="02020602080505020303" pitchFamily="18" charset="0"/>
                <a:ea typeface="Roboto"/>
                <a:cs typeface="Arial" panose="020B0604020202020204" pitchFamily="34" charset="0"/>
              </a:rPr>
              <a:t>To send a remind message for students one day before the final exam date</a:t>
            </a:r>
          </a:p>
          <a:p>
            <a:pPr marL="342900" marR="0" lvl="0" indent="-342900" algn="just">
              <a:lnSpc>
                <a:spcPct val="115000"/>
              </a:lnSpc>
              <a:spcBef>
                <a:spcPts val="0"/>
              </a:spcBef>
              <a:spcAft>
                <a:spcPts val="1000"/>
              </a:spcAft>
              <a:buFont typeface="Symbol" panose="05050102010706020507" pitchFamily="18" charset="2"/>
              <a:buChar char=""/>
              <a:tabLst>
                <a:tab pos="571500" algn="l"/>
              </a:tabLst>
            </a:pPr>
            <a:r>
              <a:rPr lang="en-US" b="1" dirty="0">
                <a:latin typeface="Baskerville Old Face" panose="02020602080505020303" pitchFamily="18" charset="0"/>
                <a:ea typeface="Roboto"/>
                <a:cs typeface="Arial" panose="020B0604020202020204" pitchFamily="34" charset="0"/>
              </a:rPr>
              <a:t>To allow students to know more about available courses via entering course code. This in turn help them to decide which courses are suitable for them</a:t>
            </a:r>
          </a:p>
          <a:p>
            <a:pPr marR="0" lvl="0" algn="just">
              <a:lnSpc>
                <a:spcPct val="115000"/>
              </a:lnSpc>
              <a:spcBef>
                <a:spcPts val="0"/>
              </a:spcBef>
              <a:spcAft>
                <a:spcPts val="0"/>
              </a:spcAft>
              <a:tabLst>
                <a:tab pos="571500" algn="l"/>
              </a:tabLst>
            </a:pPr>
            <a:endParaRPr lang="en-US" b="1" dirty="0">
              <a:latin typeface="Baskerville Old Face" panose="02020602080505020303" pitchFamily="18" charset="0"/>
              <a:ea typeface="Roboto"/>
              <a:cs typeface="Arial" panose="020B0604020202020204" pitchFamily="34" charset="0"/>
            </a:endParaRPr>
          </a:p>
        </p:txBody>
      </p:sp>
      <p:sp>
        <p:nvSpPr>
          <p:cNvPr id="2" name="مستطيل: زوايا مستديرة 1">
            <a:extLst>
              <a:ext uri="{FF2B5EF4-FFF2-40B4-BE49-F238E27FC236}">
                <a16:creationId xmlns:a16="http://schemas.microsoft.com/office/drawing/2014/main" id="{2BA6851F-2E33-529D-8832-F41E04A035C5}"/>
              </a:ext>
            </a:extLst>
          </p:cNvPr>
          <p:cNvSpPr/>
          <p:nvPr/>
        </p:nvSpPr>
        <p:spPr>
          <a:xfrm>
            <a:off x="4473615" y="4803494"/>
            <a:ext cx="196770"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5</a:t>
            </a:fld>
            <a:endParaRPr lang="en-US" dirty="0">
              <a:solidFill>
                <a:schemeClr val="tx1"/>
              </a:solidFill>
              <a:latin typeface="Baskerville Old Face" panose="02020602080505020303"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PROJECT SCOPE </a:t>
            </a:r>
            <a:endParaRPr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endParaRPr>
          </a:p>
        </p:txBody>
      </p:sp>
      <p:sp>
        <p:nvSpPr>
          <p:cNvPr id="3" name="مربع نص 2">
            <a:extLst>
              <a:ext uri="{FF2B5EF4-FFF2-40B4-BE49-F238E27FC236}">
                <a16:creationId xmlns:a16="http://schemas.microsoft.com/office/drawing/2014/main" id="{9CA72E2C-6BF9-CBB1-BE5B-63316BF2DB83}"/>
              </a:ext>
            </a:extLst>
          </p:cNvPr>
          <p:cNvSpPr txBox="1"/>
          <p:nvPr/>
        </p:nvSpPr>
        <p:spPr>
          <a:xfrm>
            <a:off x="465511" y="797229"/>
            <a:ext cx="7929880" cy="1478097"/>
          </a:xfrm>
          <a:prstGeom prst="rect">
            <a:avLst/>
          </a:prstGeom>
          <a:noFill/>
        </p:spPr>
        <p:txBody>
          <a:bodyPr wrap="square">
            <a:spAutoFit/>
          </a:bodyPr>
          <a:lstStyle/>
          <a:p>
            <a:pPr marL="285750" indent="-285750" algn="just">
              <a:lnSpc>
                <a:spcPct val="115000"/>
              </a:lnSpc>
              <a:spcAft>
                <a:spcPts val="1000"/>
              </a:spcAft>
              <a:buFont typeface="Arial" panose="020B0604020202020204" pitchFamily="34" charset="0"/>
              <a:buChar char="•"/>
              <a:tabLst>
                <a:tab pos="571500" algn="l"/>
              </a:tabLst>
            </a:pPr>
            <a:r>
              <a:rPr lang="en-US" sz="1800" b="1" dirty="0">
                <a:latin typeface="Baskerville Old Face" panose="02020602080505020303" pitchFamily="18" charset="0"/>
                <a:ea typeface="Roboto"/>
                <a:cs typeface="Arial" panose="020B0604020202020204" pitchFamily="34" charset="0"/>
              </a:rPr>
              <a:t>The proposed idea targets universities as it is designed to serve university students and faculty members. </a:t>
            </a:r>
          </a:p>
          <a:p>
            <a:pPr marL="285750" indent="-285750" algn="just">
              <a:lnSpc>
                <a:spcPct val="115000"/>
              </a:lnSpc>
              <a:spcAft>
                <a:spcPts val="1000"/>
              </a:spcAft>
              <a:buFont typeface="Arial" panose="020B0604020202020204" pitchFamily="34" charset="0"/>
              <a:buChar char="•"/>
              <a:tabLst>
                <a:tab pos="571500" algn="l"/>
              </a:tabLst>
            </a:pPr>
            <a:r>
              <a:rPr lang="en-US" sz="1800" b="1" dirty="0">
                <a:latin typeface="Baskerville Old Face" panose="02020602080505020303" pitchFamily="18" charset="0"/>
                <a:ea typeface="Roboto"/>
                <a:cs typeface="Arial" panose="020B0604020202020204" pitchFamily="34" charset="0"/>
              </a:rPr>
              <a:t>In this project we will build the system to serve students and faculty members in Al-Jouf University.</a:t>
            </a:r>
          </a:p>
        </p:txBody>
      </p:sp>
      <p:sp>
        <p:nvSpPr>
          <p:cNvPr id="2" name="مستطيل: زوايا مستديرة 1">
            <a:extLst>
              <a:ext uri="{FF2B5EF4-FFF2-40B4-BE49-F238E27FC236}">
                <a16:creationId xmlns:a16="http://schemas.microsoft.com/office/drawing/2014/main" id="{8F6BD9E2-0B9A-CF2D-2F76-ECF094FB88A8}"/>
              </a:ext>
            </a:extLst>
          </p:cNvPr>
          <p:cNvSpPr/>
          <p:nvPr/>
        </p:nvSpPr>
        <p:spPr>
          <a:xfrm>
            <a:off x="4473615" y="4803494"/>
            <a:ext cx="196770"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6</a:t>
            </a:fld>
            <a:endParaRPr lang="en-US" dirty="0">
              <a:solidFill>
                <a:schemeClr val="tx1"/>
              </a:solidFill>
              <a:latin typeface="Baskerville Old Face" panose="02020602080505020303" pitchFamily="18" charset="0"/>
            </a:endParaRPr>
          </a:p>
        </p:txBody>
      </p:sp>
    </p:spTree>
    <p:extLst>
      <p:ext uri="{BB962C8B-B14F-4D97-AF65-F5344CB8AC3E}">
        <p14:creationId xmlns:p14="http://schemas.microsoft.com/office/powerpoint/2010/main" val="421383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PROJTHE MODEL USED IN THE PROJECT</a:t>
            </a:r>
            <a:endParaRPr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endParaRPr>
          </a:p>
        </p:txBody>
      </p:sp>
      <p:sp>
        <p:nvSpPr>
          <p:cNvPr id="3" name="مربع نص 2">
            <a:extLst>
              <a:ext uri="{FF2B5EF4-FFF2-40B4-BE49-F238E27FC236}">
                <a16:creationId xmlns:a16="http://schemas.microsoft.com/office/drawing/2014/main" id="{9CA72E2C-6BF9-CBB1-BE5B-63316BF2DB83}"/>
              </a:ext>
            </a:extLst>
          </p:cNvPr>
          <p:cNvSpPr txBox="1"/>
          <p:nvPr/>
        </p:nvSpPr>
        <p:spPr>
          <a:xfrm>
            <a:off x="264160" y="797229"/>
            <a:ext cx="3576320" cy="3308983"/>
          </a:xfrm>
          <a:prstGeom prst="rect">
            <a:avLst/>
          </a:prstGeom>
          <a:noFill/>
        </p:spPr>
        <p:txBody>
          <a:bodyPr wrap="square">
            <a:spAutoFit/>
          </a:bodyPr>
          <a:lstStyle/>
          <a:p>
            <a:pPr marL="0" algn="just">
              <a:lnSpc>
                <a:spcPct val="115000"/>
              </a:lnSpc>
              <a:spcAft>
                <a:spcPts val="1000"/>
              </a:spcAft>
              <a:tabLst>
                <a:tab pos="571500" algn="l"/>
              </a:tabLst>
            </a:pPr>
            <a:r>
              <a:rPr lang="en-US" b="1" dirty="0">
                <a:latin typeface="Baskerville Old Face" panose="02020602080505020303" pitchFamily="18" charset="0"/>
                <a:ea typeface="Roboto"/>
                <a:cs typeface="Arial" panose="020B0604020202020204" pitchFamily="34" charset="0"/>
              </a:rPr>
              <a:t>In this project, we will follow the waterfall model. As requirements are clear and it is suitable for the project implementation in terms of complexity, ease, and safety. </a:t>
            </a:r>
          </a:p>
          <a:p>
            <a:pPr marL="0" algn="just">
              <a:lnSpc>
                <a:spcPct val="115000"/>
              </a:lnSpc>
              <a:spcAft>
                <a:spcPts val="1000"/>
              </a:spcAft>
              <a:tabLst>
                <a:tab pos="571500" algn="l"/>
              </a:tabLst>
            </a:pPr>
            <a:r>
              <a:rPr lang="en-US" b="1" dirty="0">
                <a:latin typeface="Baskerville Old Face" panose="02020602080505020303" pitchFamily="18" charset="0"/>
                <a:ea typeface="Roboto"/>
                <a:cs typeface="Arial" panose="020B0604020202020204" pitchFamily="34" charset="0"/>
              </a:rPr>
              <a:t>This model represents the design of the system and the phases that we must follow to design a system, and it composed of several phases, each phase is no less important than the other, and each phase relies on the phase that precedes.  </a:t>
            </a:r>
          </a:p>
          <a:p>
            <a:pPr marL="0" algn="just">
              <a:lnSpc>
                <a:spcPct val="115000"/>
              </a:lnSpc>
              <a:spcAft>
                <a:spcPts val="1000"/>
              </a:spcAft>
              <a:tabLst>
                <a:tab pos="571500" algn="l"/>
              </a:tabLst>
            </a:pPr>
            <a:r>
              <a:rPr lang="en-US" b="1" dirty="0">
                <a:latin typeface="Baskerville Old Face" panose="02020602080505020303" pitchFamily="18" charset="0"/>
                <a:ea typeface="Roboto"/>
                <a:cs typeface="Arial" panose="020B0604020202020204" pitchFamily="34" charset="0"/>
              </a:rPr>
              <a:t>The requirements are clear and easy to realize. For smaller projects, the waterfall model works well and leads to the appropriate findings.</a:t>
            </a:r>
          </a:p>
        </p:txBody>
      </p:sp>
      <p:sp>
        <p:nvSpPr>
          <p:cNvPr id="2" name="مستطيل: زوايا مستديرة 1">
            <a:extLst>
              <a:ext uri="{FF2B5EF4-FFF2-40B4-BE49-F238E27FC236}">
                <a16:creationId xmlns:a16="http://schemas.microsoft.com/office/drawing/2014/main" id="{3668F8C5-F259-FC55-8E52-4330527FA0CD}"/>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7</a:t>
            </a:fld>
            <a:endParaRPr lang="en-US" dirty="0">
              <a:solidFill>
                <a:schemeClr val="tx1"/>
              </a:solidFill>
              <a:latin typeface="Baskerville Old Face" panose="02020602080505020303" pitchFamily="18" charset="0"/>
            </a:endParaRPr>
          </a:p>
        </p:txBody>
      </p:sp>
      <p:pic>
        <p:nvPicPr>
          <p:cNvPr id="4" name="صورة 3">
            <a:extLst>
              <a:ext uri="{FF2B5EF4-FFF2-40B4-BE49-F238E27FC236}">
                <a16:creationId xmlns:a16="http://schemas.microsoft.com/office/drawing/2014/main" id="{C22869C0-B1B4-7CC2-FFC2-79F117B8B6E2}"/>
              </a:ext>
            </a:extLst>
          </p:cNvPr>
          <p:cNvPicPr>
            <a:picLocks noChangeAspect="1"/>
          </p:cNvPicPr>
          <p:nvPr/>
        </p:nvPicPr>
        <p:blipFill rotWithShape="1">
          <a:blip r:embed="rId3"/>
          <a:srcRect t="11138"/>
          <a:stretch/>
        </p:blipFill>
        <p:spPr>
          <a:xfrm>
            <a:off x="4062830" y="1107742"/>
            <a:ext cx="4875430" cy="2998470"/>
          </a:xfrm>
          <a:prstGeom prst="rect">
            <a:avLst/>
          </a:prstGeom>
        </p:spPr>
      </p:pic>
      <p:sp>
        <p:nvSpPr>
          <p:cNvPr id="7" name="مربع نص 6">
            <a:extLst>
              <a:ext uri="{FF2B5EF4-FFF2-40B4-BE49-F238E27FC236}">
                <a16:creationId xmlns:a16="http://schemas.microsoft.com/office/drawing/2014/main" id="{9748B574-A6FD-7AF0-1C72-0BEF40C88957}"/>
              </a:ext>
            </a:extLst>
          </p:cNvPr>
          <p:cNvSpPr txBox="1"/>
          <p:nvPr/>
        </p:nvSpPr>
        <p:spPr>
          <a:xfrm>
            <a:off x="6059805" y="4204752"/>
            <a:ext cx="1514475" cy="307777"/>
          </a:xfrm>
          <a:prstGeom prst="rect">
            <a:avLst/>
          </a:prstGeom>
          <a:noFill/>
        </p:spPr>
        <p:txBody>
          <a:bodyPr wrap="square">
            <a:spAutoFit/>
          </a:bodyPr>
          <a:lstStyle/>
          <a:p>
            <a:r>
              <a:rPr lang="en-US" b="1" dirty="0">
                <a:latin typeface="Baskerville Old Face" panose="02020602080505020303" pitchFamily="18" charset="0"/>
                <a:ea typeface="Roboto"/>
                <a:cs typeface="Arial" panose="020B0604020202020204" pitchFamily="34" charset="0"/>
              </a:rPr>
              <a:t>(Waterfall Model)</a:t>
            </a:r>
            <a:endParaRPr lang="en-US" dirty="0"/>
          </a:p>
        </p:txBody>
      </p:sp>
    </p:spTree>
    <p:extLst>
      <p:ext uri="{BB962C8B-B14F-4D97-AF65-F5344CB8AC3E}">
        <p14:creationId xmlns:p14="http://schemas.microsoft.com/office/powerpoint/2010/main" val="1085261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ANALYSIS DATA COLLECTION</a:t>
            </a:r>
            <a:br>
              <a:rPr lang="en-US"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br>
            <a:r>
              <a:rPr lang="en-US" sz="24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(Questionnaire)</a:t>
            </a:r>
            <a:endParaRPr sz="32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endParaRPr>
          </a:p>
        </p:txBody>
      </p:sp>
      <p:pic>
        <p:nvPicPr>
          <p:cNvPr id="2" name="Picture 3">
            <a:extLst>
              <a:ext uri="{FF2B5EF4-FFF2-40B4-BE49-F238E27FC236}">
                <a16:creationId xmlns:a16="http://schemas.microsoft.com/office/drawing/2014/main" id="{446633E6-9E00-565C-BC18-ED4E427AA054}"/>
              </a:ext>
            </a:extLst>
          </p:cNvPr>
          <p:cNvPicPr>
            <a:picLocks noChangeAspect="1"/>
          </p:cNvPicPr>
          <p:nvPr/>
        </p:nvPicPr>
        <p:blipFill>
          <a:blip r:embed="rId3"/>
          <a:stretch>
            <a:fillRect/>
          </a:stretch>
        </p:blipFill>
        <p:spPr>
          <a:xfrm>
            <a:off x="3710506" y="1211822"/>
            <a:ext cx="1468952" cy="1359928"/>
          </a:xfrm>
          <a:prstGeom prst="rect">
            <a:avLst/>
          </a:prstGeom>
          <a:ln>
            <a:solidFill>
              <a:schemeClr val="bg1"/>
            </a:solidFill>
          </a:ln>
        </p:spPr>
      </p:pic>
      <p:pic>
        <p:nvPicPr>
          <p:cNvPr id="4" name="Picture 5">
            <a:extLst>
              <a:ext uri="{FF2B5EF4-FFF2-40B4-BE49-F238E27FC236}">
                <a16:creationId xmlns:a16="http://schemas.microsoft.com/office/drawing/2014/main" id="{E9FF0C98-7A5A-F074-B494-EF96EF1C3249}"/>
              </a:ext>
            </a:extLst>
          </p:cNvPr>
          <p:cNvPicPr>
            <a:picLocks noChangeAspect="1"/>
          </p:cNvPicPr>
          <p:nvPr/>
        </p:nvPicPr>
        <p:blipFill>
          <a:blip r:embed="rId4"/>
          <a:stretch>
            <a:fillRect/>
          </a:stretch>
        </p:blipFill>
        <p:spPr>
          <a:xfrm>
            <a:off x="1450505" y="1211822"/>
            <a:ext cx="1468952" cy="1359928"/>
          </a:xfrm>
          <a:prstGeom prst="rect">
            <a:avLst/>
          </a:prstGeom>
          <a:ln>
            <a:solidFill>
              <a:schemeClr val="bg1"/>
            </a:solidFill>
          </a:ln>
        </p:spPr>
      </p:pic>
      <p:pic>
        <p:nvPicPr>
          <p:cNvPr id="6" name="Picture 7">
            <a:extLst>
              <a:ext uri="{FF2B5EF4-FFF2-40B4-BE49-F238E27FC236}">
                <a16:creationId xmlns:a16="http://schemas.microsoft.com/office/drawing/2014/main" id="{71F6003D-AE0D-3828-4476-959D67FB412E}"/>
              </a:ext>
            </a:extLst>
          </p:cNvPr>
          <p:cNvPicPr>
            <a:picLocks noChangeAspect="1"/>
          </p:cNvPicPr>
          <p:nvPr/>
        </p:nvPicPr>
        <p:blipFill>
          <a:blip r:embed="rId5"/>
          <a:stretch>
            <a:fillRect/>
          </a:stretch>
        </p:blipFill>
        <p:spPr>
          <a:xfrm>
            <a:off x="5970507" y="1211822"/>
            <a:ext cx="1500610" cy="1359928"/>
          </a:xfrm>
          <a:prstGeom prst="rect">
            <a:avLst/>
          </a:prstGeom>
          <a:ln>
            <a:solidFill>
              <a:schemeClr val="bg1"/>
            </a:solidFill>
          </a:ln>
        </p:spPr>
      </p:pic>
      <p:sp>
        <p:nvSpPr>
          <p:cNvPr id="3" name="مستطيل: زوايا مستديرة 2">
            <a:extLst>
              <a:ext uri="{FF2B5EF4-FFF2-40B4-BE49-F238E27FC236}">
                <a16:creationId xmlns:a16="http://schemas.microsoft.com/office/drawing/2014/main" id="{B410D322-E4F3-27DB-3D65-9DC282D4589F}"/>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8</a:t>
            </a:fld>
            <a:endParaRPr lang="en-US" dirty="0">
              <a:solidFill>
                <a:schemeClr val="tx1"/>
              </a:solidFill>
              <a:latin typeface="Baskerville Old Face" panose="02020602080505020303" pitchFamily="18" charset="0"/>
            </a:endParaRPr>
          </a:p>
        </p:txBody>
      </p:sp>
      <p:pic>
        <p:nvPicPr>
          <p:cNvPr id="7" name="Picture 9">
            <a:extLst>
              <a:ext uri="{FF2B5EF4-FFF2-40B4-BE49-F238E27FC236}">
                <a16:creationId xmlns:a16="http://schemas.microsoft.com/office/drawing/2014/main" id="{3A76BB04-791C-441C-0A57-1075465A1425}"/>
              </a:ext>
            </a:extLst>
          </p:cNvPr>
          <p:cNvPicPr>
            <a:picLocks noChangeAspect="1"/>
          </p:cNvPicPr>
          <p:nvPr/>
        </p:nvPicPr>
        <p:blipFill rotWithShape="1">
          <a:blip r:embed="rId6"/>
          <a:srcRect l="3873" r="3041"/>
          <a:stretch/>
        </p:blipFill>
        <p:spPr>
          <a:xfrm>
            <a:off x="1450505" y="2819642"/>
            <a:ext cx="1468952" cy="1563650"/>
          </a:xfrm>
          <a:prstGeom prst="rect">
            <a:avLst/>
          </a:prstGeom>
          <a:ln>
            <a:solidFill>
              <a:schemeClr val="bg1"/>
            </a:solidFill>
          </a:ln>
        </p:spPr>
      </p:pic>
      <p:pic>
        <p:nvPicPr>
          <p:cNvPr id="8" name="Picture 11">
            <a:extLst>
              <a:ext uri="{FF2B5EF4-FFF2-40B4-BE49-F238E27FC236}">
                <a16:creationId xmlns:a16="http://schemas.microsoft.com/office/drawing/2014/main" id="{52599BDB-3220-5082-69D1-15B9819E041B}"/>
              </a:ext>
            </a:extLst>
          </p:cNvPr>
          <p:cNvPicPr>
            <a:picLocks noChangeAspect="1"/>
          </p:cNvPicPr>
          <p:nvPr/>
        </p:nvPicPr>
        <p:blipFill rotWithShape="1">
          <a:blip r:embed="rId7"/>
          <a:srcRect l="1623" r="1862"/>
          <a:stretch/>
        </p:blipFill>
        <p:spPr>
          <a:xfrm>
            <a:off x="3710506" y="2819642"/>
            <a:ext cx="1468952" cy="1508098"/>
          </a:xfrm>
          <a:prstGeom prst="rect">
            <a:avLst/>
          </a:prstGeom>
          <a:ln>
            <a:solidFill>
              <a:schemeClr val="bg1"/>
            </a:solidFill>
          </a:ln>
        </p:spPr>
      </p:pic>
      <p:pic>
        <p:nvPicPr>
          <p:cNvPr id="9" name="Picture 6">
            <a:extLst>
              <a:ext uri="{FF2B5EF4-FFF2-40B4-BE49-F238E27FC236}">
                <a16:creationId xmlns:a16="http://schemas.microsoft.com/office/drawing/2014/main" id="{719628F9-72EF-0FA2-8EE1-9FB264F97750}"/>
              </a:ext>
            </a:extLst>
          </p:cNvPr>
          <p:cNvPicPr>
            <a:picLocks noChangeAspect="1"/>
          </p:cNvPicPr>
          <p:nvPr/>
        </p:nvPicPr>
        <p:blipFill rotWithShape="1">
          <a:blip r:embed="rId8"/>
          <a:srcRect l="2246" r="3291"/>
          <a:stretch/>
        </p:blipFill>
        <p:spPr>
          <a:xfrm>
            <a:off x="5970507" y="2819643"/>
            <a:ext cx="1493833" cy="1563650"/>
          </a:xfrm>
          <a:prstGeom prst="rect">
            <a:avLst/>
          </a:prstGeom>
          <a:ln>
            <a:solidFill>
              <a:schemeClr val="bg1"/>
            </a:solidFill>
          </a:ln>
        </p:spPr>
      </p:pic>
    </p:spTree>
    <p:extLst>
      <p:ext uri="{BB962C8B-B14F-4D97-AF65-F5344CB8AC3E}">
        <p14:creationId xmlns:p14="http://schemas.microsoft.com/office/powerpoint/2010/main" val="288174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 name="Google Shape;511;p38">
            <a:extLst>
              <a:ext uri="{FF2B5EF4-FFF2-40B4-BE49-F238E27FC236}">
                <a16:creationId xmlns:a16="http://schemas.microsoft.com/office/drawing/2014/main" id="{C83A121D-30CA-5F3D-DBD1-307A04A38E79}"/>
              </a:ext>
            </a:extLst>
          </p:cNvPr>
          <p:cNvSpPr txBox="1">
            <a:spLocks noGrp="1"/>
          </p:cNvSpPr>
          <p:nvPr>
            <p:ph type="title"/>
          </p:nvPr>
        </p:nvSpPr>
        <p:spPr>
          <a:xfrm>
            <a:off x="465511" y="-62734"/>
            <a:ext cx="8212978" cy="576318"/>
          </a:xfrm>
          <a:prstGeom prst="rect">
            <a:avLst/>
          </a:prstGeom>
        </p:spPr>
        <p:txBody>
          <a:bodyPr spcFirstLastPara="1" wrap="square" lIns="91425" tIns="91425" rIns="91425" bIns="91425" anchor="t" anchorCtr="0">
            <a:noAutofit/>
          </a:bodyPr>
          <a:lstStyle/>
          <a:p>
            <a:pPr>
              <a:lnSpc>
                <a:spcPct val="115000"/>
              </a:lnSpc>
              <a:spcBef>
                <a:spcPts val="1200"/>
              </a:spcBef>
            </a:pPr>
            <a:r>
              <a:rPr lang="en-US" sz="28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REQUIREMENTS ANALYSIS</a:t>
            </a:r>
            <a:br>
              <a:rPr lang="en-US" sz="28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br>
            <a:r>
              <a:rPr lang="en-US" sz="28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rPr>
              <a:t>FUNCTIONAL REQUIREMENTS</a:t>
            </a:r>
            <a:endParaRPr sz="2800" b="1" dirty="0">
              <a:solidFill>
                <a:srgbClr val="164C45"/>
              </a:solidFill>
              <a:latin typeface="Mongolian Baiti" panose="03000500000000000000" pitchFamily="66" charset="0"/>
              <a:ea typeface="MS Gothic" panose="020B0609070205080204" pitchFamily="49" charset="-128"/>
              <a:cs typeface="Mongolian Baiti" panose="03000500000000000000" pitchFamily="66" charset="0"/>
            </a:endParaRPr>
          </a:p>
        </p:txBody>
      </p:sp>
      <p:sp>
        <p:nvSpPr>
          <p:cNvPr id="3" name="مربع نص 2">
            <a:extLst>
              <a:ext uri="{FF2B5EF4-FFF2-40B4-BE49-F238E27FC236}">
                <a16:creationId xmlns:a16="http://schemas.microsoft.com/office/drawing/2014/main" id="{9CA72E2C-6BF9-CBB1-BE5B-63316BF2DB83}"/>
              </a:ext>
            </a:extLst>
          </p:cNvPr>
          <p:cNvSpPr txBox="1"/>
          <p:nvPr/>
        </p:nvSpPr>
        <p:spPr>
          <a:xfrm>
            <a:off x="789939" y="1574265"/>
            <a:ext cx="3370581" cy="1994970"/>
          </a:xfrm>
          <a:prstGeom prst="rect">
            <a:avLst/>
          </a:prstGeom>
          <a:noFill/>
        </p:spPr>
        <p:txBody>
          <a:bodyPr wrap="square">
            <a:spAutoFit/>
          </a:bodyPr>
          <a:lstStyle/>
          <a:p>
            <a:pPr marL="228600" indent="-228600">
              <a:lnSpc>
                <a:spcPct val="200000"/>
              </a:lnSpc>
              <a:spcBef>
                <a:spcPts val="200"/>
              </a:spcBef>
              <a:buFont typeface="+mj-lt"/>
              <a:buAutoNum type="arabicPeriod"/>
            </a:pPr>
            <a:r>
              <a:rPr lang="en-US"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Actors Identification </a:t>
            </a:r>
            <a:endParaRPr lang="ar-EG"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marR="0" lvl="0" indent="-285750" algn="just" rtl="0">
              <a:lnSpc>
                <a:spcPct val="200000"/>
              </a:lnSpc>
              <a:spcBef>
                <a:spcPts val="0"/>
              </a:spcBef>
              <a:spcAft>
                <a:spcPts val="0"/>
              </a:spcAft>
              <a:buFont typeface="Arial" panose="020B0604020202020204" pitchFamily="34" charset="0"/>
              <a:buChar char="•"/>
            </a:pPr>
            <a:r>
              <a:rPr lang="en-US" sz="1600" b="1" dirty="0">
                <a:latin typeface="Baskerville Old Face" panose="02020602080505020303" pitchFamily="18" charset="0"/>
                <a:ea typeface="Roboto"/>
                <a:cs typeface="Arial" panose="020B0604020202020204" pitchFamily="34" charset="0"/>
              </a:rPr>
              <a:t>System administrator</a:t>
            </a:r>
          </a:p>
          <a:p>
            <a:pPr marL="285750" marR="0" lvl="0" indent="-285750" algn="just">
              <a:lnSpc>
                <a:spcPct val="200000"/>
              </a:lnSpc>
              <a:spcBef>
                <a:spcPts val="0"/>
              </a:spcBef>
              <a:spcAft>
                <a:spcPts val="0"/>
              </a:spcAft>
              <a:buFont typeface="Arial" panose="020B0604020202020204" pitchFamily="34" charset="0"/>
              <a:buChar char="•"/>
            </a:pPr>
            <a:r>
              <a:rPr lang="en-US" sz="1600" b="1" dirty="0">
                <a:latin typeface="Baskerville Old Face" panose="02020602080505020303" pitchFamily="18" charset="0"/>
                <a:ea typeface="Roboto"/>
                <a:cs typeface="Arial" panose="020B0604020202020204" pitchFamily="34" charset="0"/>
              </a:rPr>
              <a:t>Faculty member</a:t>
            </a:r>
          </a:p>
          <a:p>
            <a:pPr marL="285750" indent="-285750" algn="just">
              <a:lnSpc>
                <a:spcPct val="200000"/>
              </a:lnSpc>
              <a:buFont typeface="Arial" panose="020B0604020202020204" pitchFamily="34" charset="0"/>
              <a:buChar char="•"/>
            </a:pPr>
            <a:r>
              <a:rPr lang="en-US" sz="1600" b="1" dirty="0">
                <a:latin typeface="Baskerville Old Face" panose="02020602080505020303" pitchFamily="18" charset="0"/>
                <a:ea typeface="Roboto"/>
                <a:cs typeface="Arial" panose="020B0604020202020204" pitchFamily="34" charset="0"/>
              </a:rPr>
              <a:t>Student</a:t>
            </a:r>
          </a:p>
        </p:txBody>
      </p:sp>
      <p:sp>
        <p:nvSpPr>
          <p:cNvPr id="2" name="مستطيل: زوايا مستديرة 1">
            <a:extLst>
              <a:ext uri="{FF2B5EF4-FFF2-40B4-BE49-F238E27FC236}">
                <a16:creationId xmlns:a16="http://schemas.microsoft.com/office/drawing/2014/main" id="{D3BDFC7F-7E18-0288-0066-F68DB0100FEB}"/>
              </a:ext>
            </a:extLst>
          </p:cNvPr>
          <p:cNvSpPr/>
          <p:nvPr/>
        </p:nvSpPr>
        <p:spPr>
          <a:xfrm>
            <a:off x="4362787" y="4803494"/>
            <a:ext cx="418425" cy="1811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E4710F06-CDB5-446A-8EC8-5B67150A8217}" type="slidenum">
              <a:rPr lang="en-US" smtClean="0">
                <a:solidFill>
                  <a:schemeClr val="tx1"/>
                </a:solidFill>
                <a:latin typeface="Baskerville Old Face" panose="02020602080505020303" pitchFamily="18" charset="0"/>
              </a:rPr>
              <a:t>9</a:t>
            </a:fld>
            <a:endParaRPr lang="en-US" dirty="0">
              <a:solidFill>
                <a:schemeClr val="tx1"/>
              </a:solidFill>
              <a:latin typeface="Baskerville Old Face" panose="02020602080505020303" pitchFamily="18" charset="0"/>
            </a:endParaRPr>
          </a:p>
        </p:txBody>
      </p:sp>
      <p:pic>
        <p:nvPicPr>
          <p:cNvPr id="4" name="Picture 1">
            <a:extLst>
              <a:ext uri="{FF2B5EF4-FFF2-40B4-BE49-F238E27FC236}">
                <a16:creationId xmlns:a16="http://schemas.microsoft.com/office/drawing/2014/main" id="{BE9A49CD-79F0-F64F-5884-16E40D748A4F}"/>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39702" y="1312283"/>
            <a:ext cx="3761298" cy="3324887"/>
          </a:xfrm>
          <a:prstGeom prst="rect">
            <a:avLst/>
          </a:prstGeom>
          <a:noFill/>
          <a:ln>
            <a:noFill/>
          </a:ln>
        </p:spPr>
      </p:pic>
    </p:spTree>
    <p:extLst>
      <p:ext uri="{BB962C8B-B14F-4D97-AF65-F5344CB8AC3E}">
        <p14:creationId xmlns:p14="http://schemas.microsoft.com/office/powerpoint/2010/main" val="3539211899"/>
      </p:ext>
    </p:extLst>
  </p:cSld>
  <p:clrMapOvr>
    <a:masterClrMapping/>
  </p:clrMapOvr>
</p:sld>
</file>

<file path=ppt/theme/theme1.xml><?xml version="1.0" encoding="utf-8"?>
<a:theme xmlns:a="http://schemas.openxmlformats.org/drawingml/2006/main" name="Brazilian Literature Appreciation and Learning Center by Slidesgo">
  <a:themeElements>
    <a:clrScheme name="Simple Light">
      <a:dk1>
        <a:srgbClr val="164C45"/>
      </a:dk1>
      <a:lt1>
        <a:srgbClr val="16232E"/>
      </a:lt1>
      <a:dk2>
        <a:srgbClr val="E8E5DA"/>
      </a:dk2>
      <a:lt2>
        <a:srgbClr val="CFA76D"/>
      </a:lt2>
      <a:accent1>
        <a:srgbClr val="2E4C64"/>
      </a:accent1>
      <a:accent2>
        <a:srgbClr val="8BAFA2"/>
      </a:accent2>
      <a:accent3>
        <a:srgbClr val="FFFFFF"/>
      </a:accent3>
      <a:accent4>
        <a:srgbClr val="FFFFFF"/>
      </a:accent4>
      <a:accent5>
        <a:srgbClr val="FFFFFF"/>
      </a:accent5>
      <a:accent6>
        <a:srgbClr val="FFFFFF"/>
      </a:accent6>
      <a:hlink>
        <a:srgbClr val="1623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986</TotalTime>
  <Words>1551</Words>
  <Application>Microsoft Office PowerPoint</Application>
  <PresentationFormat>عرض على الشاشة (16:9)</PresentationFormat>
  <Paragraphs>197</Paragraphs>
  <Slides>32</Slides>
  <Notes>31</Notes>
  <HiddenSlides>0</HiddenSlides>
  <MMClips>0</MMClips>
  <ScaleCrop>false</ScaleCrop>
  <HeadingPairs>
    <vt:vector size="6" baseType="variant">
      <vt:variant>
        <vt:lpstr>الخطوط المستخدمة</vt:lpstr>
      </vt:variant>
      <vt:variant>
        <vt:i4>11</vt:i4>
      </vt:variant>
      <vt:variant>
        <vt:lpstr>نسق</vt:lpstr>
      </vt:variant>
      <vt:variant>
        <vt:i4>1</vt:i4>
      </vt:variant>
      <vt:variant>
        <vt:lpstr>عناوين الشرائح</vt:lpstr>
      </vt:variant>
      <vt:variant>
        <vt:i4>32</vt:i4>
      </vt:variant>
    </vt:vector>
  </HeadingPairs>
  <TitlesOfParts>
    <vt:vector size="44" baseType="lpstr">
      <vt:lpstr>Roboto</vt:lpstr>
      <vt:lpstr>Source Sans Pro</vt:lpstr>
      <vt:lpstr>Mongolian Baiti</vt:lpstr>
      <vt:lpstr>Baskerville Old Face</vt:lpstr>
      <vt:lpstr>Nunito Light</vt:lpstr>
      <vt:lpstr>Oleo Script</vt:lpstr>
      <vt:lpstr>Bebas Neue</vt:lpstr>
      <vt:lpstr>Arial</vt:lpstr>
      <vt:lpstr>Calibri</vt:lpstr>
      <vt:lpstr>Symbol</vt:lpstr>
      <vt:lpstr>Times New Roman</vt:lpstr>
      <vt:lpstr>Brazilian Literature Appreciation and Learning Center by Slidesgo</vt:lpstr>
      <vt:lpstr> Towards Notification System for University Faculty Members and Students </vt:lpstr>
      <vt:lpstr>Out Lines</vt:lpstr>
      <vt:lpstr>ABSTRACT</vt:lpstr>
      <vt:lpstr>PROBLEM STATEMENT</vt:lpstr>
      <vt:lpstr>PROJECT OBJECTIVES </vt:lpstr>
      <vt:lpstr>PROJECT SCOPE </vt:lpstr>
      <vt:lpstr>PROJTHE MODEL USED IN THE PROJECT</vt:lpstr>
      <vt:lpstr>ANALYSIS DATA COLLECTION (Questionnaire)</vt:lpstr>
      <vt:lpstr>REQUIREMENTS ANALYSIS FUNCTIONAL REQUIREMENTS</vt:lpstr>
      <vt:lpstr>NON-FUNCTIONAL REQUIREMENT </vt:lpstr>
      <vt:lpstr>ENTITY RELATIONSHIP DIAGRAM</vt:lpstr>
      <vt:lpstr>DATA DICTIONARY</vt:lpstr>
      <vt:lpstr>DATA DICTIONARY</vt:lpstr>
      <vt:lpstr>DATA DICTIONARY</vt:lpstr>
      <vt:lpstr>TECHNOLOGIES USED</vt:lpstr>
      <vt:lpstr>TECHNOLOGIES USED</vt:lpstr>
      <vt:lpstr>TECHNOLOGIES USED</vt:lpstr>
      <vt:lpstr>SYSTEM INTERFACES</vt:lpstr>
      <vt:lpstr>SYSTEM INTERFACES</vt:lpstr>
      <vt:lpstr>SYSTEM INTERFACES</vt:lpstr>
      <vt:lpstr>SYSTEM INTERFACES</vt:lpstr>
      <vt:lpstr>SYSTEM CODING</vt:lpstr>
      <vt:lpstr>SYSTEM CODING</vt:lpstr>
      <vt:lpstr>SYSTEM CODING</vt:lpstr>
      <vt:lpstr>SYSTEM CODING</vt:lpstr>
      <vt:lpstr>SYSTEM CODING</vt:lpstr>
      <vt:lpstr>SYSTEM CODING</vt:lpstr>
      <vt:lpstr>SYSTEM TESTING</vt:lpstr>
      <vt:lpstr>SYSTEM TESTING</vt:lpstr>
      <vt:lpstr>CONCLUSION</vt:lpstr>
      <vt:lpstr>REFERENCES</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Notification System for University Faculty Members and Students</dc:title>
  <dc:creator>STC</dc:creator>
  <cp:lastModifiedBy>Razan Alshammari</cp:lastModifiedBy>
  <cp:revision>36</cp:revision>
  <dcterms:modified xsi:type="dcterms:W3CDTF">2023-06-03T20:16:24Z</dcterms:modified>
</cp:coreProperties>
</file>